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11" r:id="rId2"/>
    <p:sldId id="27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ction Titles" id="{75ADCF21-8AE0-4F34-9711-4A7426E48FE1}">
          <p14:sldIdLst>
            <p14:sldId id="311"/>
            <p14:sldId id="27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06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82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>
                <a:latin typeface="Calibri" panose="020F0502020204030204" pitchFamily="34" charset="0"/>
              </a:rPr>
              <a:t>Us unemployment rate In%</a:t>
            </a:r>
            <a:r>
              <a:rPr lang="en-US" sz="1600" baseline="0" dirty="0">
                <a:latin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</a:rPr>
              <a:t>2002-2022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Sheet1!$B$1:$B$2</c:f>
              <c:strCache>
                <c:ptCount val="2"/>
                <c:pt idx="0">
                  <c:v>Total</c:v>
                </c:pt>
                <c:pt idx="1">
                  <c:v>5.8</c:v>
                </c:pt>
              </c:strCache>
            </c:strRef>
          </c:tx>
          <c:spPr>
            <a:ln w="38100" cap="flat" cmpd="dbl" algn="ctr">
              <a:solidFill>
                <a:schemeClr val="accent1"/>
              </a:solidFill>
              <a:miter lim="800000"/>
            </a:ln>
            <a:effectLst/>
          </c:spPr>
          <c:marker>
            <c:symbol val="none"/>
          </c:marker>
          <c:dLbls>
            <c:dLbl>
              <c:idx val="88"/>
              <c:tx>
                <c:rich>
                  <a:bodyPr/>
                  <a:lstStyle/>
                  <a:p>
                    <a:fld id="{4B917F76-9C9F-4859-AD0F-3BB65FD0AADB}" type="VALUE">
                      <a:rPr lang="en-US">
                        <a:latin typeface="Calibri" panose="020F050202020403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B63-4098-B707-588489F53F9D}"/>
                </c:ext>
              </c:extLst>
            </c:dLbl>
            <c:dLbl>
              <c:idx val="214"/>
              <c:layout>
                <c:manualLayout>
                  <c:x val="-6.9616858740600987E-2"/>
                  <c:y val="-2.5562247752373222E-2"/>
                </c:manualLayout>
              </c:layout>
              <c:tx>
                <c:rich>
                  <a:bodyPr/>
                  <a:lstStyle/>
                  <a:p>
                    <a:fld id="{99F64F66-0358-42F1-B005-EFF893B9994A}" type="VALUE">
                      <a:rPr lang="en-US">
                        <a:latin typeface="Calibri" panose="020F050202020403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B63-4098-B707-588489F53F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Sheet1!$A$3:$A$242</c:f>
              <c:numCache>
                <c:formatCode>mmm\-yy</c:formatCode>
                <c:ptCount val="240"/>
                <c:pt idx="0">
                  <c:v>37408</c:v>
                </c:pt>
                <c:pt idx="1">
                  <c:v>37438</c:v>
                </c:pt>
                <c:pt idx="2">
                  <c:v>37469</c:v>
                </c:pt>
                <c:pt idx="3">
                  <c:v>37500</c:v>
                </c:pt>
                <c:pt idx="4">
                  <c:v>37530</c:v>
                </c:pt>
                <c:pt idx="5">
                  <c:v>37561</c:v>
                </c:pt>
                <c:pt idx="6">
                  <c:v>37591</c:v>
                </c:pt>
                <c:pt idx="7">
                  <c:v>37622</c:v>
                </c:pt>
                <c:pt idx="8">
                  <c:v>37653</c:v>
                </c:pt>
                <c:pt idx="9">
                  <c:v>37681</c:v>
                </c:pt>
                <c:pt idx="10">
                  <c:v>37712</c:v>
                </c:pt>
                <c:pt idx="11">
                  <c:v>37742</c:v>
                </c:pt>
                <c:pt idx="12">
                  <c:v>37773</c:v>
                </c:pt>
                <c:pt idx="13">
                  <c:v>37803</c:v>
                </c:pt>
                <c:pt idx="14">
                  <c:v>37834</c:v>
                </c:pt>
                <c:pt idx="15">
                  <c:v>37865</c:v>
                </c:pt>
                <c:pt idx="16">
                  <c:v>37895</c:v>
                </c:pt>
                <c:pt idx="17">
                  <c:v>37926</c:v>
                </c:pt>
                <c:pt idx="18">
                  <c:v>37956</c:v>
                </c:pt>
                <c:pt idx="19">
                  <c:v>37987</c:v>
                </c:pt>
                <c:pt idx="20">
                  <c:v>38018</c:v>
                </c:pt>
                <c:pt idx="21">
                  <c:v>38047</c:v>
                </c:pt>
                <c:pt idx="22">
                  <c:v>38078</c:v>
                </c:pt>
                <c:pt idx="23">
                  <c:v>38108</c:v>
                </c:pt>
                <c:pt idx="24">
                  <c:v>38139</c:v>
                </c:pt>
                <c:pt idx="25">
                  <c:v>38169</c:v>
                </c:pt>
                <c:pt idx="26">
                  <c:v>38200</c:v>
                </c:pt>
                <c:pt idx="27">
                  <c:v>38231</c:v>
                </c:pt>
                <c:pt idx="28">
                  <c:v>38261</c:v>
                </c:pt>
                <c:pt idx="29">
                  <c:v>38292</c:v>
                </c:pt>
                <c:pt idx="30">
                  <c:v>38322</c:v>
                </c:pt>
                <c:pt idx="31">
                  <c:v>38353</c:v>
                </c:pt>
                <c:pt idx="32">
                  <c:v>38384</c:v>
                </c:pt>
                <c:pt idx="33">
                  <c:v>38412</c:v>
                </c:pt>
                <c:pt idx="34">
                  <c:v>38443</c:v>
                </c:pt>
                <c:pt idx="35">
                  <c:v>38473</c:v>
                </c:pt>
                <c:pt idx="36">
                  <c:v>38504</c:v>
                </c:pt>
                <c:pt idx="37">
                  <c:v>38534</c:v>
                </c:pt>
                <c:pt idx="38">
                  <c:v>38565</c:v>
                </c:pt>
                <c:pt idx="39">
                  <c:v>38596</c:v>
                </c:pt>
                <c:pt idx="40">
                  <c:v>38626</c:v>
                </c:pt>
                <c:pt idx="41">
                  <c:v>38657</c:v>
                </c:pt>
                <c:pt idx="42">
                  <c:v>38687</c:v>
                </c:pt>
                <c:pt idx="43">
                  <c:v>38718</c:v>
                </c:pt>
                <c:pt idx="44">
                  <c:v>38749</c:v>
                </c:pt>
                <c:pt idx="45">
                  <c:v>38777</c:v>
                </c:pt>
                <c:pt idx="46">
                  <c:v>38808</c:v>
                </c:pt>
                <c:pt idx="47">
                  <c:v>38838</c:v>
                </c:pt>
                <c:pt idx="48">
                  <c:v>38869</c:v>
                </c:pt>
                <c:pt idx="49">
                  <c:v>38899</c:v>
                </c:pt>
                <c:pt idx="50">
                  <c:v>38930</c:v>
                </c:pt>
                <c:pt idx="51">
                  <c:v>38961</c:v>
                </c:pt>
                <c:pt idx="52">
                  <c:v>38991</c:v>
                </c:pt>
                <c:pt idx="53">
                  <c:v>39022</c:v>
                </c:pt>
                <c:pt idx="54">
                  <c:v>39052</c:v>
                </c:pt>
                <c:pt idx="55">
                  <c:v>39083</c:v>
                </c:pt>
                <c:pt idx="56">
                  <c:v>39114</c:v>
                </c:pt>
                <c:pt idx="57">
                  <c:v>39142</c:v>
                </c:pt>
                <c:pt idx="58">
                  <c:v>39173</c:v>
                </c:pt>
                <c:pt idx="59">
                  <c:v>39203</c:v>
                </c:pt>
                <c:pt idx="60">
                  <c:v>39234</c:v>
                </c:pt>
                <c:pt idx="61">
                  <c:v>39264</c:v>
                </c:pt>
                <c:pt idx="62">
                  <c:v>39295</c:v>
                </c:pt>
                <c:pt idx="63">
                  <c:v>39326</c:v>
                </c:pt>
                <c:pt idx="64">
                  <c:v>39356</c:v>
                </c:pt>
                <c:pt idx="65">
                  <c:v>39387</c:v>
                </c:pt>
                <c:pt idx="66">
                  <c:v>39417</c:v>
                </c:pt>
                <c:pt idx="67">
                  <c:v>39448</c:v>
                </c:pt>
                <c:pt idx="68">
                  <c:v>39479</c:v>
                </c:pt>
                <c:pt idx="69">
                  <c:v>39508</c:v>
                </c:pt>
                <c:pt idx="70">
                  <c:v>39539</c:v>
                </c:pt>
                <c:pt idx="71">
                  <c:v>39569</c:v>
                </c:pt>
                <c:pt idx="72">
                  <c:v>39600</c:v>
                </c:pt>
                <c:pt idx="73">
                  <c:v>39630</c:v>
                </c:pt>
                <c:pt idx="74">
                  <c:v>39661</c:v>
                </c:pt>
                <c:pt idx="75">
                  <c:v>39692</c:v>
                </c:pt>
                <c:pt idx="76">
                  <c:v>39722</c:v>
                </c:pt>
                <c:pt idx="77">
                  <c:v>39753</c:v>
                </c:pt>
                <c:pt idx="78">
                  <c:v>39783</c:v>
                </c:pt>
                <c:pt idx="79">
                  <c:v>39814</c:v>
                </c:pt>
                <c:pt idx="80">
                  <c:v>39845</c:v>
                </c:pt>
                <c:pt idx="81">
                  <c:v>39873</c:v>
                </c:pt>
                <c:pt idx="82">
                  <c:v>39904</c:v>
                </c:pt>
                <c:pt idx="83">
                  <c:v>39934</c:v>
                </c:pt>
                <c:pt idx="84">
                  <c:v>39965</c:v>
                </c:pt>
                <c:pt idx="85">
                  <c:v>39995</c:v>
                </c:pt>
                <c:pt idx="86">
                  <c:v>40026</c:v>
                </c:pt>
                <c:pt idx="87">
                  <c:v>40057</c:v>
                </c:pt>
                <c:pt idx="88">
                  <c:v>40087</c:v>
                </c:pt>
                <c:pt idx="89">
                  <c:v>40118</c:v>
                </c:pt>
                <c:pt idx="90">
                  <c:v>40148</c:v>
                </c:pt>
                <c:pt idx="91">
                  <c:v>40179</c:v>
                </c:pt>
                <c:pt idx="92">
                  <c:v>40210</c:v>
                </c:pt>
                <c:pt idx="93">
                  <c:v>40238</c:v>
                </c:pt>
                <c:pt idx="94">
                  <c:v>40269</c:v>
                </c:pt>
                <c:pt idx="95">
                  <c:v>40299</c:v>
                </c:pt>
                <c:pt idx="96">
                  <c:v>40330</c:v>
                </c:pt>
                <c:pt idx="97">
                  <c:v>40360</c:v>
                </c:pt>
                <c:pt idx="98">
                  <c:v>40391</c:v>
                </c:pt>
                <c:pt idx="99">
                  <c:v>40422</c:v>
                </c:pt>
                <c:pt idx="100">
                  <c:v>40452</c:v>
                </c:pt>
                <c:pt idx="101">
                  <c:v>40483</c:v>
                </c:pt>
                <c:pt idx="102">
                  <c:v>40513</c:v>
                </c:pt>
                <c:pt idx="103">
                  <c:v>40544</c:v>
                </c:pt>
                <c:pt idx="104">
                  <c:v>40575</c:v>
                </c:pt>
                <c:pt idx="105">
                  <c:v>40603</c:v>
                </c:pt>
                <c:pt idx="106">
                  <c:v>40634</c:v>
                </c:pt>
                <c:pt idx="107">
                  <c:v>40664</c:v>
                </c:pt>
                <c:pt idx="108">
                  <c:v>40695</c:v>
                </c:pt>
                <c:pt idx="109">
                  <c:v>40725</c:v>
                </c:pt>
                <c:pt idx="110">
                  <c:v>40756</c:v>
                </c:pt>
                <c:pt idx="111">
                  <c:v>40787</c:v>
                </c:pt>
                <c:pt idx="112">
                  <c:v>40817</c:v>
                </c:pt>
                <c:pt idx="113">
                  <c:v>40848</c:v>
                </c:pt>
                <c:pt idx="114">
                  <c:v>40878</c:v>
                </c:pt>
                <c:pt idx="115">
                  <c:v>40909</c:v>
                </c:pt>
                <c:pt idx="116">
                  <c:v>40940</c:v>
                </c:pt>
                <c:pt idx="117">
                  <c:v>40969</c:v>
                </c:pt>
                <c:pt idx="118">
                  <c:v>41000</c:v>
                </c:pt>
                <c:pt idx="119">
                  <c:v>41030</c:v>
                </c:pt>
                <c:pt idx="120">
                  <c:v>41061</c:v>
                </c:pt>
                <c:pt idx="121">
                  <c:v>41091</c:v>
                </c:pt>
                <c:pt idx="122">
                  <c:v>41122</c:v>
                </c:pt>
                <c:pt idx="123">
                  <c:v>41153</c:v>
                </c:pt>
                <c:pt idx="124">
                  <c:v>41183</c:v>
                </c:pt>
                <c:pt idx="125">
                  <c:v>41214</c:v>
                </c:pt>
                <c:pt idx="126">
                  <c:v>41244</c:v>
                </c:pt>
                <c:pt idx="127">
                  <c:v>41275</c:v>
                </c:pt>
                <c:pt idx="128">
                  <c:v>41306</c:v>
                </c:pt>
                <c:pt idx="129">
                  <c:v>41334</c:v>
                </c:pt>
                <c:pt idx="130">
                  <c:v>41365</c:v>
                </c:pt>
                <c:pt idx="131">
                  <c:v>41395</c:v>
                </c:pt>
                <c:pt idx="132">
                  <c:v>41426</c:v>
                </c:pt>
                <c:pt idx="133">
                  <c:v>41456</c:v>
                </c:pt>
                <c:pt idx="134">
                  <c:v>41487</c:v>
                </c:pt>
                <c:pt idx="135">
                  <c:v>41518</c:v>
                </c:pt>
                <c:pt idx="136">
                  <c:v>41548</c:v>
                </c:pt>
                <c:pt idx="137">
                  <c:v>41579</c:v>
                </c:pt>
                <c:pt idx="138">
                  <c:v>41609</c:v>
                </c:pt>
                <c:pt idx="139">
                  <c:v>41640</c:v>
                </c:pt>
                <c:pt idx="140">
                  <c:v>41671</c:v>
                </c:pt>
                <c:pt idx="141">
                  <c:v>41699</c:v>
                </c:pt>
                <c:pt idx="142">
                  <c:v>41730</c:v>
                </c:pt>
                <c:pt idx="143">
                  <c:v>41760</c:v>
                </c:pt>
                <c:pt idx="144">
                  <c:v>41791</c:v>
                </c:pt>
                <c:pt idx="145">
                  <c:v>41821</c:v>
                </c:pt>
                <c:pt idx="146">
                  <c:v>41852</c:v>
                </c:pt>
                <c:pt idx="147">
                  <c:v>41883</c:v>
                </c:pt>
                <c:pt idx="148">
                  <c:v>41913</c:v>
                </c:pt>
                <c:pt idx="149">
                  <c:v>41944</c:v>
                </c:pt>
                <c:pt idx="150">
                  <c:v>41974</c:v>
                </c:pt>
                <c:pt idx="151">
                  <c:v>42005</c:v>
                </c:pt>
                <c:pt idx="152">
                  <c:v>42036</c:v>
                </c:pt>
                <c:pt idx="153">
                  <c:v>42064</c:v>
                </c:pt>
                <c:pt idx="154">
                  <c:v>42095</c:v>
                </c:pt>
                <c:pt idx="155">
                  <c:v>42125</c:v>
                </c:pt>
                <c:pt idx="156">
                  <c:v>42156</c:v>
                </c:pt>
                <c:pt idx="157">
                  <c:v>42186</c:v>
                </c:pt>
                <c:pt idx="158">
                  <c:v>42217</c:v>
                </c:pt>
                <c:pt idx="159">
                  <c:v>42248</c:v>
                </c:pt>
                <c:pt idx="160">
                  <c:v>42278</c:v>
                </c:pt>
                <c:pt idx="161">
                  <c:v>42309</c:v>
                </c:pt>
                <c:pt idx="162">
                  <c:v>42339</c:v>
                </c:pt>
                <c:pt idx="163">
                  <c:v>42370</c:v>
                </c:pt>
                <c:pt idx="164">
                  <c:v>42401</c:v>
                </c:pt>
                <c:pt idx="165">
                  <c:v>42430</c:v>
                </c:pt>
                <c:pt idx="166">
                  <c:v>42461</c:v>
                </c:pt>
                <c:pt idx="167">
                  <c:v>42491</c:v>
                </c:pt>
                <c:pt idx="168">
                  <c:v>42522</c:v>
                </c:pt>
                <c:pt idx="169">
                  <c:v>42552</c:v>
                </c:pt>
                <c:pt idx="170">
                  <c:v>42583</c:v>
                </c:pt>
                <c:pt idx="171">
                  <c:v>42614</c:v>
                </c:pt>
                <c:pt idx="172">
                  <c:v>42644</c:v>
                </c:pt>
                <c:pt idx="173">
                  <c:v>42675</c:v>
                </c:pt>
                <c:pt idx="174">
                  <c:v>42705</c:v>
                </c:pt>
                <c:pt idx="175">
                  <c:v>42736</c:v>
                </c:pt>
                <c:pt idx="176">
                  <c:v>42767</c:v>
                </c:pt>
                <c:pt idx="177">
                  <c:v>42795</c:v>
                </c:pt>
                <c:pt idx="178">
                  <c:v>42826</c:v>
                </c:pt>
                <c:pt idx="179">
                  <c:v>42856</c:v>
                </c:pt>
                <c:pt idx="180">
                  <c:v>42887</c:v>
                </c:pt>
                <c:pt idx="181">
                  <c:v>42917</c:v>
                </c:pt>
                <c:pt idx="182">
                  <c:v>42948</c:v>
                </c:pt>
                <c:pt idx="183">
                  <c:v>42979</c:v>
                </c:pt>
                <c:pt idx="184">
                  <c:v>43009</c:v>
                </c:pt>
                <c:pt idx="185">
                  <c:v>43040</c:v>
                </c:pt>
                <c:pt idx="186">
                  <c:v>43070</c:v>
                </c:pt>
                <c:pt idx="187">
                  <c:v>43101</c:v>
                </c:pt>
                <c:pt idx="188">
                  <c:v>43132</c:v>
                </c:pt>
                <c:pt idx="189">
                  <c:v>43160</c:v>
                </c:pt>
                <c:pt idx="190">
                  <c:v>43191</c:v>
                </c:pt>
                <c:pt idx="191">
                  <c:v>43221</c:v>
                </c:pt>
                <c:pt idx="192">
                  <c:v>43252</c:v>
                </c:pt>
                <c:pt idx="193">
                  <c:v>43282</c:v>
                </c:pt>
                <c:pt idx="194">
                  <c:v>43313</c:v>
                </c:pt>
                <c:pt idx="195">
                  <c:v>43344</c:v>
                </c:pt>
                <c:pt idx="196">
                  <c:v>43374</c:v>
                </c:pt>
                <c:pt idx="197">
                  <c:v>43405</c:v>
                </c:pt>
                <c:pt idx="198">
                  <c:v>43435</c:v>
                </c:pt>
                <c:pt idx="199">
                  <c:v>43466</c:v>
                </c:pt>
                <c:pt idx="200">
                  <c:v>43497</c:v>
                </c:pt>
                <c:pt idx="201">
                  <c:v>43525</c:v>
                </c:pt>
                <c:pt idx="202">
                  <c:v>43556</c:v>
                </c:pt>
                <c:pt idx="203">
                  <c:v>43586</c:v>
                </c:pt>
                <c:pt idx="204">
                  <c:v>43617</c:v>
                </c:pt>
                <c:pt idx="205">
                  <c:v>43647</c:v>
                </c:pt>
                <c:pt idx="206">
                  <c:v>43678</c:v>
                </c:pt>
                <c:pt idx="207">
                  <c:v>43709</c:v>
                </c:pt>
                <c:pt idx="208">
                  <c:v>43739</c:v>
                </c:pt>
                <c:pt idx="209">
                  <c:v>43770</c:v>
                </c:pt>
                <c:pt idx="210">
                  <c:v>43800</c:v>
                </c:pt>
                <c:pt idx="211">
                  <c:v>43831</c:v>
                </c:pt>
                <c:pt idx="212">
                  <c:v>43862</c:v>
                </c:pt>
                <c:pt idx="213">
                  <c:v>43891</c:v>
                </c:pt>
                <c:pt idx="214">
                  <c:v>43922</c:v>
                </c:pt>
                <c:pt idx="215">
                  <c:v>43952</c:v>
                </c:pt>
                <c:pt idx="216">
                  <c:v>43983</c:v>
                </c:pt>
                <c:pt idx="217">
                  <c:v>44013</c:v>
                </c:pt>
                <c:pt idx="218">
                  <c:v>44044</c:v>
                </c:pt>
                <c:pt idx="219">
                  <c:v>44075</c:v>
                </c:pt>
                <c:pt idx="220">
                  <c:v>44105</c:v>
                </c:pt>
                <c:pt idx="221">
                  <c:v>44136</c:v>
                </c:pt>
                <c:pt idx="222">
                  <c:v>44166</c:v>
                </c:pt>
                <c:pt idx="223">
                  <c:v>44197</c:v>
                </c:pt>
                <c:pt idx="224">
                  <c:v>44228</c:v>
                </c:pt>
                <c:pt idx="225">
                  <c:v>44256</c:v>
                </c:pt>
                <c:pt idx="226">
                  <c:v>44287</c:v>
                </c:pt>
                <c:pt idx="227">
                  <c:v>44317</c:v>
                </c:pt>
                <c:pt idx="228">
                  <c:v>44348</c:v>
                </c:pt>
                <c:pt idx="229">
                  <c:v>44378</c:v>
                </c:pt>
                <c:pt idx="230">
                  <c:v>44409</c:v>
                </c:pt>
                <c:pt idx="231">
                  <c:v>44440</c:v>
                </c:pt>
                <c:pt idx="232">
                  <c:v>44470</c:v>
                </c:pt>
                <c:pt idx="233">
                  <c:v>44501</c:v>
                </c:pt>
                <c:pt idx="234">
                  <c:v>44531</c:v>
                </c:pt>
                <c:pt idx="235">
                  <c:v>44562</c:v>
                </c:pt>
                <c:pt idx="236">
                  <c:v>44593</c:v>
                </c:pt>
                <c:pt idx="237">
                  <c:v>44621</c:v>
                </c:pt>
                <c:pt idx="238">
                  <c:v>44652</c:v>
                </c:pt>
                <c:pt idx="239">
                  <c:v>44682</c:v>
                </c:pt>
              </c:numCache>
            </c:numRef>
          </c:cat>
          <c:val>
            <c:numRef>
              <c:f>Sheet1!$B$3:$B$242</c:f>
              <c:numCache>
                <c:formatCode>General</c:formatCode>
                <c:ptCount val="240"/>
                <c:pt idx="0">
                  <c:v>5.8</c:v>
                </c:pt>
                <c:pt idx="1">
                  <c:v>5.8</c:v>
                </c:pt>
                <c:pt idx="2">
                  <c:v>5.7</c:v>
                </c:pt>
                <c:pt idx="3">
                  <c:v>5.7</c:v>
                </c:pt>
                <c:pt idx="4">
                  <c:v>5.7</c:v>
                </c:pt>
                <c:pt idx="5">
                  <c:v>5.9</c:v>
                </c:pt>
                <c:pt idx="6">
                  <c:v>6</c:v>
                </c:pt>
                <c:pt idx="7">
                  <c:v>5.8</c:v>
                </c:pt>
                <c:pt idx="8">
                  <c:v>5.9</c:v>
                </c:pt>
                <c:pt idx="9">
                  <c:v>5.9</c:v>
                </c:pt>
                <c:pt idx="10">
                  <c:v>6</c:v>
                </c:pt>
                <c:pt idx="11">
                  <c:v>6.1</c:v>
                </c:pt>
                <c:pt idx="12">
                  <c:v>6.3</c:v>
                </c:pt>
                <c:pt idx="13">
                  <c:v>6.2</c:v>
                </c:pt>
                <c:pt idx="14">
                  <c:v>6.1</c:v>
                </c:pt>
                <c:pt idx="15">
                  <c:v>6.1</c:v>
                </c:pt>
                <c:pt idx="16">
                  <c:v>6</c:v>
                </c:pt>
                <c:pt idx="17">
                  <c:v>5.8</c:v>
                </c:pt>
                <c:pt idx="18">
                  <c:v>5.7</c:v>
                </c:pt>
                <c:pt idx="19">
                  <c:v>5.7</c:v>
                </c:pt>
                <c:pt idx="20">
                  <c:v>5.6</c:v>
                </c:pt>
                <c:pt idx="21">
                  <c:v>5.8</c:v>
                </c:pt>
                <c:pt idx="22">
                  <c:v>5.6</c:v>
                </c:pt>
                <c:pt idx="23">
                  <c:v>5.6</c:v>
                </c:pt>
                <c:pt idx="24">
                  <c:v>5.6</c:v>
                </c:pt>
                <c:pt idx="25">
                  <c:v>5.5</c:v>
                </c:pt>
                <c:pt idx="26">
                  <c:v>5.4</c:v>
                </c:pt>
                <c:pt idx="27">
                  <c:v>5.4</c:v>
                </c:pt>
                <c:pt idx="28">
                  <c:v>5.5</c:v>
                </c:pt>
                <c:pt idx="29">
                  <c:v>5.4</c:v>
                </c:pt>
                <c:pt idx="30">
                  <c:v>5.4</c:v>
                </c:pt>
                <c:pt idx="31">
                  <c:v>5.3</c:v>
                </c:pt>
                <c:pt idx="32">
                  <c:v>5.4</c:v>
                </c:pt>
                <c:pt idx="33">
                  <c:v>5.2</c:v>
                </c:pt>
                <c:pt idx="34">
                  <c:v>5.2</c:v>
                </c:pt>
                <c:pt idx="35">
                  <c:v>5.0999999999999996</c:v>
                </c:pt>
                <c:pt idx="36">
                  <c:v>5</c:v>
                </c:pt>
                <c:pt idx="37">
                  <c:v>5</c:v>
                </c:pt>
                <c:pt idx="38">
                  <c:v>4.9000000000000004</c:v>
                </c:pt>
                <c:pt idx="39">
                  <c:v>5</c:v>
                </c:pt>
                <c:pt idx="40">
                  <c:v>5</c:v>
                </c:pt>
                <c:pt idx="41">
                  <c:v>5</c:v>
                </c:pt>
                <c:pt idx="42">
                  <c:v>4.9000000000000004</c:v>
                </c:pt>
                <c:pt idx="43">
                  <c:v>4.7</c:v>
                </c:pt>
                <c:pt idx="44">
                  <c:v>4.8</c:v>
                </c:pt>
                <c:pt idx="45">
                  <c:v>4.7</c:v>
                </c:pt>
                <c:pt idx="46">
                  <c:v>4.7</c:v>
                </c:pt>
                <c:pt idx="47">
                  <c:v>4.5999999999999996</c:v>
                </c:pt>
                <c:pt idx="48">
                  <c:v>4.5999999999999996</c:v>
                </c:pt>
                <c:pt idx="49">
                  <c:v>4.7</c:v>
                </c:pt>
                <c:pt idx="50">
                  <c:v>4.7</c:v>
                </c:pt>
                <c:pt idx="51">
                  <c:v>4.5</c:v>
                </c:pt>
                <c:pt idx="52">
                  <c:v>4.4000000000000004</c:v>
                </c:pt>
                <c:pt idx="53">
                  <c:v>4.5</c:v>
                </c:pt>
                <c:pt idx="54">
                  <c:v>4.4000000000000004</c:v>
                </c:pt>
                <c:pt idx="55">
                  <c:v>4.5999999999999996</c:v>
                </c:pt>
                <c:pt idx="56">
                  <c:v>4.5</c:v>
                </c:pt>
                <c:pt idx="57">
                  <c:v>4.4000000000000004</c:v>
                </c:pt>
                <c:pt idx="58">
                  <c:v>4.5</c:v>
                </c:pt>
                <c:pt idx="59">
                  <c:v>4.4000000000000004</c:v>
                </c:pt>
                <c:pt idx="60">
                  <c:v>4.5999999999999996</c:v>
                </c:pt>
                <c:pt idx="61">
                  <c:v>4.7</c:v>
                </c:pt>
                <c:pt idx="62">
                  <c:v>4.5999999999999996</c:v>
                </c:pt>
                <c:pt idx="63">
                  <c:v>4.7</c:v>
                </c:pt>
                <c:pt idx="64">
                  <c:v>4.7</c:v>
                </c:pt>
                <c:pt idx="65">
                  <c:v>4.7</c:v>
                </c:pt>
                <c:pt idx="66">
                  <c:v>5</c:v>
                </c:pt>
                <c:pt idx="67">
                  <c:v>5</c:v>
                </c:pt>
                <c:pt idx="68">
                  <c:v>4.9000000000000004</c:v>
                </c:pt>
                <c:pt idx="69">
                  <c:v>5.0999999999999996</c:v>
                </c:pt>
                <c:pt idx="70">
                  <c:v>5</c:v>
                </c:pt>
                <c:pt idx="71">
                  <c:v>5.4</c:v>
                </c:pt>
                <c:pt idx="72">
                  <c:v>5.6</c:v>
                </c:pt>
                <c:pt idx="73">
                  <c:v>5.8</c:v>
                </c:pt>
                <c:pt idx="74">
                  <c:v>6.1</c:v>
                </c:pt>
                <c:pt idx="75">
                  <c:v>6.1</c:v>
                </c:pt>
                <c:pt idx="76">
                  <c:v>6.5</c:v>
                </c:pt>
                <c:pt idx="77">
                  <c:v>6.8</c:v>
                </c:pt>
                <c:pt idx="78">
                  <c:v>7.3</c:v>
                </c:pt>
                <c:pt idx="79">
                  <c:v>7.8</c:v>
                </c:pt>
                <c:pt idx="80">
                  <c:v>8.3000000000000007</c:v>
                </c:pt>
                <c:pt idx="81">
                  <c:v>8.6999999999999993</c:v>
                </c:pt>
                <c:pt idx="82">
                  <c:v>9</c:v>
                </c:pt>
                <c:pt idx="83">
                  <c:v>9.4</c:v>
                </c:pt>
                <c:pt idx="84">
                  <c:v>9.5</c:v>
                </c:pt>
                <c:pt idx="85">
                  <c:v>9.5</c:v>
                </c:pt>
                <c:pt idx="86">
                  <c:v>9.6</c:v>
                </c:pt>
                <c:pt idx="87">
                  <c:v>9.8000000000000007</c:v>
                </c:pt>
                <c:pt idx="88">
                  <c:v>10</c:v>
                </c:pt>
                <c:pt idx="89">
                  <c:v>9.9</c:v>
                </c:pt>
                <c:pt idx="90">
                  <c:v>9.9</c:v>
                </c:pt>
                <c:pt idx="91">
                  <c:v>9.8000000000000007</c:v>
                </c:pt>
                <c:pt idx="92">
                  <c:v>9.8000000000000007</c:v>
                </c:pt>
                <c:pt idx="93">
                  <c:v>9.9</c:v>
                </c:pt>
                <c:pt idx="94">
                  <c:v>9.9</c:v>
                </c:pt>
                <c:pt idx="95">
                  <c:v>9.6</c:v>
                </c:pt>
                <c:pt idx="96">
                  <c:v>9.4</c:v>
                </c:pt>
                <c:pt idx="97">
                  <c:v>9.4</c:v>
                </c:pt>
                <c:pt idx="98">
                  <c:v>9.5</c:v>
                </c:pt>
                <c:pt idx="99">
                  <c:v>9.5</c:v>
                </c:pt>
                <c:pt idx="100">
                  <c:v>9.4</c:v>
                </c:pt>
                <c:pt idx="101">
                  <c:v>9.8000000000000007</c:v>
                </c:pt>
                <c:pt idx="102">
                  <c:v>9.3000000000000007</c:v>
                </c:pt>
                <c:pt idx="103">
                  <c:v>9.1</c:v>
                </c:pt>
                <c:pt idx="104">
                  <c:v>9</c:v>
                </c:pt>
                <c:pt idx="105">
                  <c:v>9</c:v>
                </c:pt>
                <c:pt idx="106">
                  <c:v>9.1</c:v>
                </c:pt>
                <c:pt idx="107">
                  <c:v>9</c:v>
                </c:pt>
                <c:pt idx="108">
                  <c:v>9.1</c:v>
                </c:pt>
                <c:pt idx="109">
                  <c:v>9</c:v>
                </c:pt>
                <c:pt idx="110">
                  <c:v>9</c:v>
                </c:pt>
                <c:pt idx="111">
                  <c:v>9</c:v>
                </c:pt>
                <c:pt idx="112">
                  <c:v>8.8000000000000007</c:v>
                </c:pt>
                <c:pt idx="113">
                  <c:v>8.6</c:v>
                </c:pt>
                <c:pt idx="114">
                  <c:v>8.5</c:v>
                </c:pt>
                <c:pt idx="115">
                  <c:v>8.3000000000000007</c:v>
                </c:pt>
                <c:pt idx="116">
                  <c:v>8.3000000000000007</c:v>
                </c:pt>
                <c:pt idx="117">
                  <c:v>8.1999999999999993</c:v>
                </c:pt>
                <c:pt idx="118">
                  <c:v>8.1999999999999993</c:v>
                </c:pt>
                <c:pt idx="119">
                  <c:v>8.1999999999999993</c:v>
                </c:pt>
                <c:pt idx="120">
                  <c:v>8.1999999999999993</c:v>
                </c:pt>
                <c:pt idx="121">
                  <c:v>8.1999999999999993</c:v>
                </c:pt>
                <c:pt idx="122">
                  <c:v>8.1</c:v>
                </c:pt>
                <c:pt idx="123">
                  <c:v>7.8</c:v>
                </c:pt>
                <c:pt idx="124">
                  <c:v>7.8</c:v>
                </c:pt>
                <c:pt idx="125">
                  <c:v>7.7</c:v>
                </c:pt>
                <c:pt idx="126">
                  <c:v>7.9</c:v>
                </c:pt>
                <c:pt idx="127">
                  <c:v>8</c:v>
                </c:pt>
                <c:pt idx="128">
                  <c:v>7.7</c:v>
                </c:pt>
                <c:pt idx="129">
                  <c:v>7.5</c:v>
                </c:pt>
                <c:pt idx="130">
                  <c:v>7.6</c:v>
                </c:pt>
                <c:pt idx="131">
                  <c:v>7.5</c:v>
                </c:pt>
                <c:pt idx="132">
                  <c:v>7.5</c:v>
                </c:pt>
                <c:pt idx="133">
                  <c:v>7.3</c:v>
                </c:pt>
                <c:pt idx="134">
                  <c:v>7.2</c:v>
                </c:pt>
                <c:pt idx="135">
                  <c:v>7.2</c:v>
                </c:pt>
                <c:pt idx="136">
                  <c:v>7.2</c:v>
                </c:pt>
                <c:pt idx="137">
                  <c:v>6.9</c:v>
                </c:pt>
                <c:pt idx="138">
                  <c:v>6.7</c:v>
                </c:pt>
                <c:pt idx="139">
                  <c:v>6.6</c:v>
                </c:pt>
                <c:pt idx="140">
                  <c:v>6.7</c:v>
                </c:pt>
                <c:pt idx="141">
                  <c:v>6.7</c:v>
                </c:pt>
                <c:pt idx="142">
                  <c:v>6.2</c:v>
                </c:pt>
                <c:pt idx="143">
                  <c:v>6.3</c:v>
                </c:pt>
                <c:pt idx="144">
                  <c:v>6.1</c:v>
                </c:pt>
                <c:pt idx="145">
                  <c:v>6.2</c:v>
                </c:pt>
                <c:pt idx="146">
                  <c:v>6.1</c:v>
                </c:pt>
                <c:pt idx="147">
                  <c:v>5.9</c:v>
                </c:pt>
                <c:pt idx="148">
                  <c:v>5.7</c:v>
                </c:pt>
                <c:pt idx="149">
                  <c:v>5.8</c:v>
                </c:pt>
                <c:pt idx="150">
                  <c:v>5.6</c:v>
                </c:pt>
                <c:pt idx="151">
                  <c:v>5.7</c:v>
                </c:pt>
                <c:pt idx="152">
                  <c:v>5.5</c:v>
                </c:pt>
                <c:pt idx="153">
                  <c:v>5.4</c:v>
                </c:pt>
                <c:pt idx="154">
                  <c:v>5.4</c:v>
                </c:pt>
                <c:pt idx="155">
                  <c:v>5.6</c:v>
                </c:pt>
                <c:pt idx="156">
                  <c:v>5.3</c:v>
                </c:pt>
                <c:pt idx="157">
                  <c:v>5.2</c:v>
                </c:pt>
                <c:pt idx="158">
                  <c:v>5.0999999999999996</c:v>
                </c:pt>
                <c:pt idx="159">
                  <c:v>5</c:v>
                </c:pt>
                <c:pt idx="160">
                  <c:v>5</c:v>
                </c:pt>
                <c:pt idx="161">
                  <c:v>5.0999999999999996</c:v>
                </c:pt>
                <c:pt idx="162">
                  <c:v>5</c:v>
                </c:pt>
                <c:pt idx="163">
                  <c:v>4.8</c:v>
                </c:pt>
                <c:pt idx="164">
                  <c:v>4.9000000000000004</c:v>
                </c:pt>
                <c:pt idx="165">
                  <c:v>5</c:v>
                </c:pt>
                <c:pt idx="166">
                  <c:v>5.0999999999999996</c:v>
                </c:pt>
                <c:pt idx="167">
                  <c:v>4.8</c:v>
                </c:pt>
                <c:pt idx="168">
                  <c:v>4.9000000000000004</c:v>
                </c:pt>
                <c:pt idx="169">
                  <c:v>4.8</c:v>
                </c:pt>
                <c:pt idx="170">
                  <c:v>4.9000000000000004</c:v>
                </c:pt>
                <c:pt idx="171">
                  <c:v>5</c:v>
                </c:pt>
                <c:pt idx="172">
                  <c:v>4.9000000000000004</c:v>
                </c:pt>
                <c:pt idx="173">
                  <c:v>4.7</c:v>
                </c:pt>
                <c:pt idx="174">
                  <c:v>4.7</c:v>
                </c:pt>
                <c:pt idx="175">
                  <c:v>4.7</c:v>
                </c:pt>
                <c:pt idx="176">
                  <c:v>4.5999999999999996</c:v>
                </c:pt>
                <c:pt idx="177">
                  <c:v>4.4000000000000004</c:v>
                </c:pt>
                <c:pt idx="178">
                  <c:v>4.4000000000000004</c:v>
                </c:pt>
                <c:pt idx="179">
                  <c:v>4.4000000000000004</c:v>
                </c:pt>
                <c:pt idx="180">
                  <c:v>4.3</c:v>
                </c:pt>
                <c:pt idx="181">
                  <c:v>4.3</c:v>
                </c:pt>
                <c:pt idx="182">
                  <c:v>4.4000000000000004</c:v>
                </c:pt>
                <c:pt idx="183">
                  <c:v>4.3</c:v>
                </c:pt>
                <c:pt idx="184">
                  <c:v>4.2</c:v>
                </c:pt>
                <c:pt idx="185">
                  <c:v>4.2</c:v>
                </c:pt>
                <c:pt idx="186">
                  <c:v>4.0999999999999996</c:v>
                </c:pt>
                <c:pt idx="187">
                  <c:v>4</c:v>
                </c:pt>
                <c:pt idx="188">
                  <c:v>4.0999999999999996</c:v>
                </c:pt>
                <c:pt idx="189">
                  <c:v>4</c:v>
                </c:pt>
                <c:pt idx="190">
                  <c:v>4</c:v>
                </c:pt>
                <c:pt idx="191">
                  <c:v>3.8</c:v>
                </c:pt>
                <c:pt idx="192">
                  <c:v>4</c:v>
                </c:pt>
                <c:pt idx="193">
                  <c:v>3.8</c:v>
                </c:pt>
                <c:pt idx="194">
                  <c:v>3.8</c:v>
                </c:pt>
                <c:pt idx="195">
                  <c:v>3.7</c:v>
                </c:pt>
                <c:pt idx="196">
                  <c:v>3.8</c:v>
                </c:pt>
                <c:pt idx="197">
                  <c:v>3.8</c:v>
                </c:pt>
                <c:pt idx="198">
                  <c:v>3.9</c:v>
                </c:pt>
                <c:pt idx="199">
                  <c:v>4</c:v>
                </c:pt>
                <c:pt idx="200">
                  <c:v>3.8</c:v>
                </c:pt>
                <c:pt idx="201">
                  <c:v>3.8</c:v>
                </c:pt>
                <c:pt idx="202">
                  <c:v>3.6</c:v>
                </c:pt>
                <c:pt idx="203">
                  <c:v>3.6</c:v>
                </c:pt>
                <c:pt idx="204">
                  <c:v>3.6</c:v>
                </c:pt>
                <c:pt idx="205">
                  <c:v>3.7</c:v>
                </c:pt>
                <c:pt idx="206">
                  <c:v>3.7</c:v>
                </c:pt>
                <c:pt idx="207">
                  <c:v>3.5</c:v>
                </c:pt>
                <c:pt idx="208">
                  <c:v>3.6</c:v>
                </c:pt>
                <c:pt idx="209">
                  <c:v>3.6</c:v>
                </c:pt>
                <c:pt idx="210">
                  <c:v>3.6</c:v>
                </c:pt>
                <c:pt idx="211">
                  <c:v>3.5</c:v>
                </c:pt>
                <c:pt idx="212">
                  <c:v>3.5</c:v>
                </c:pt>
                <c:pt idx="213">
                  <c:v>4.4000000000000004</c:v>
                </c:pt>
                <c:pt idx="214">
                  <c:v>14.7</c:v>
                </c:pt>
                <c:pt idx="215">
                  <c:v>13.2</c:v>
                </c:pt>
                <c:pt idx="216">
                  <c:v>11</c:v>
                </c:pt>
                <c:pt idx="217">
                  <c:v>10.199999999999999</c:v>
                </c:pt>
                <c:pt idx="218">
                  <c:v>8.4</c:v>
                </c:pt>
                <c:pt idx="219">
                  <c:v>7.9</c:v>
                </c:pt>
                <c:pt idx="220">
                  <c:v>6.9</c:v>
                </c:pt>
                <c:pt idx="221">
                  <c:v>6.7</c:v>
                </c:pt>
                <c:pt idx="222">
                  <c:v>6.7</c:v>
                </c:pt>
                <c:pt idx="223">
                  <c:v>6.4</c:v>
                </c:pt>
                <c:pt idx="224">
                  <c:v>6.2</c:v>
                </c:pt>
                <c:pt idx="225">
                  <c:v>6</c:v>
                </c:pt>
                <c:pt idx="226">
                  <c:v>6</c:v>
                </c:pt>
                <c:pt idx="227">
                  <c:v>5.8</c:v>
                </c:pt>
                <c:pt idx="228">
                  <c:v>5.9</c:v>
                </c:pt>
                <c:pt idx="229">
                  <c:v>5.4</c:v>
                </c:pt>
                <c:pt idx="230">
                  <c:v>5.2</c:v>
                </c:pt>
                <c:pt idx="231">
                  <c:v>4.7</c:v>
                </c:pt>
                <c:pt idx="232">
                  <c:v>4.5999999999999996</c:v>
                </c:pt>
                <c:pt idx="233">
                  <c:v>4.2</c:v>
                </c:pt>
                <c:pt idx="234">
                  <c:v>3.9</c:v>
                </c:pt>
                <c:pt idx="235">
                  <c:v>4</c:v>
                </c:pt>
                <c:pt idx="236">
                  <c:v>3.8</c:v>
                </c:pt>
                <c:pt idx="237">
                  <c:v>3.6</c:v>
                </c:pt>
                <c:pt idx="238">
                  <c:v>3.6</c:v>
                </c:pt>
                <c:pt idx="239">
                  <c:v>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B63-4098-B707-588489F53F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73728576"/>
        <c:axId val="1273729408"/>
      </c:lineChart>
      <c:dateAx>
        <c:axId val="12737285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Calibri" panose="020F0502020204030204" pitchFamily="34" charset="0"/>
                  </a:rPr>
                  <a:t>Year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0.92627472933070865"/>
              <c:y val="0.920213947644310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yyyy" sourceLinked="0"/>
        <c:majorTickMark val="in"/>
        <c:minorTickMark val="none"/>
        <c:tickLblPos val="low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3729408"/>
        <c:crosses val="autoZero"/>
        <c:auto val="0"/>
        <c:lblOffset val="100"/>
        <c:baseTimeUnit val="months"/>
      </c:dateAx>
      <c:valAx>
        <c:axId val="1273729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Calibri" panose="020F0502020204030204" pitchFamily="34" charset="0"/>
                  </a:rPr>
                  <a:t>US Unemployment</a:t>
                </a:r>
                <a:r>
                  <a:rPr lang="en-US" baseline="0" dirty="0">
                    <a:latin typeface="Calibri" panose="020F0502020204030204" pitchFamily="34" charset="0"/>
                  </a:rPr>
                  <a:t> rate in %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3.1250000000000002E-3"/>
              <c:y val="0.1824988963558979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372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>
                <a:latin typeface="Calibri" panose="020F0502020204030204" pitchFamily="34" charset="0"/>
              </a:rPr>
              <a:t>Us unemployment rate In%</a:t>
            </a:r>
            <a:r>
              <a:rPr lang="en-US" sz="1600" baseline="0" dirty="0">
                <a:latin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</a:rPr>
              <a:t>2002-2022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Sheet1!$B$1:$B$2</c:f>
              <c:strCache>
                <c:ptCount val="2"/>
                <c:pt idx="0">
                  <c:v>Total</c:v>
                </c:pt>
                <c:pt idx="1">
                  <c:v>5.8</c:v>
                </c:pt>
              </c:strCache>
            </c:strRef>
          </c:tx>
          <c:spPr>
            <a:ln w="38100" cap="flat" cmpd="dbl" algn="ctr">
              <a:solidFill>
                <a:schemeClr val="accent1"/>
              </a:solidFill>
              <a:miter lim="800000"/>
            </a:ln>
            <a:effectLst/>
          </c:spPr>
          <c:marker>
            <c:symbol val="none"/>
          </c:marker>
          <c:dLbls>
            <c:dLbl>
              <c:idx val="88"/>
              <c:tx>
                <c:rich>
                  <a:bodyPr/>
                  <a:lstStyle/>
                  <a:p>
                    <a:fld id="{43262812-2541-4DCD-8E8B-64488A8AAB28}" type="VALUE">
                      <a:rPr lang="en-US">
                        <a:latin typeface="Calibri" panose="020F050202020403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0A0C-4287-936C-E0D3CD272F4D}"/>
                </c:ext>
              </c:extLst>
            </c:dLbl>
            <c:dLbl>
              <c:idx val="214"/>
              <c:layout>
                <c:manualLayout>
                  <c:x val="-6.9616858740600987E-2"/>
                  <c:y val="-2.5562247752373222E-2"/>
                </c:manualLayout>
              </c:layout>
              <c:tx>
                <c:rich>
                  <a:bodyPr/>
                  <a:lstStyle/>
                  <a:p>
                    <a:fld id="{F9A235FE-618B-4511-8B40-0D3AA961D55A}" type="VALUE">
                      <a:rPr lang="en-US">
                        <a:latin typeface="Calibri" panose="020F050202020403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0A0C-4287-936C-E0D3CD272F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Sheet1!$A$3:$A$242</c:f>
              <c:numCache>
                <c:formatCode>mmm\-yy</c:formatCode>
                <c:ptCount val="240"/>
                <c:pt idx="0">
                  <c:v>37408</c:v>
                </c:pt>
                <c:pt idx="1">
                  <c:v>37438</c:v>
                </c:pt>
                <c:pt idx="2">
                  <c:v>37469</c:v>
                </c:pt>
                <c:pt idx="3">
                  <c:v>37500</c:v>
                </c:pt>
                <c:pt idx="4">
                  <c:v>37530</c:v>
                </c:pt>
                <c:pt idx="5">
                  <c:v>37561</c:v>
                </c:pt>
                <c:pt idx="6">
                  <c:v>37591</c:v>
                </c:pt>
                <c:pt idx="7">
                  <c:v>37622</c:v>
                </c:pt>
                <c:pt idx="8">
                  <c:v>37653</c:v>
                </c:pt>
                <c:pt idx="9">
                  <c:v>37681</c:v>
                </c:pt>
                <c:pt idx="10">
                  <c:v>37712</c:v>
                </c:pt>
                <c:pt idx="11">
                  <c:v>37742</c:v>
                </c:pt>
                <c:pt idx="12">
                  <c:v>37773</c:v>
                </c:pt>
                <c:pt idx="13">
                  <c:v>37803</c:v>
                </c:pt>
                <c:pt idx="14">
                  <c:v>37834</c:v>
                </c:pt>
                <c:pt idx="15">
                  <c:v>37865</c:v>
                </c:pt>
                <c:pt idx="16">
                  <c:v>37895</c:v>
                </c:pt>
                <c:pt idx="17">
                  <c:v>37926</c:v>
                </c:pt>
                <c:pt idx="18">
                  <c:v>37956</c:v>
                </c:pt>
                <c:pt idx="19">
                  <c:v>37987</c:v>
                </c:pt>
                <c:pt idx="20">
                  <c:v>38018</c:v>
                </c:pt>
                <c:pt idx="21">
                  <c:v>38047</c:v>
                </c:pt>
                <c:pt idx="22">
                  <c:v>38078</c:v>
                </c:pt>
                <c:pt idx="23">
                  <c:v>38108</c:v>
                </c:pt>
                <c:pt idx="24">
                  <c:v>38139</c:v>
                </c:pt>
                <c:pt idx="25">
                  <c:v>38169</c:v>
                </c:pt>
                <c:pt idx="26">
                  <c:v>38200</c:v>
                </c:pt>
                <c:pt idx="27">
                  <c:v>38231</c:v>
                </c:pt>
                <c:pt idx="28">
                  <c:v>38261</c:v>
                </c:pt>
                <c:pt idx="29">
                  <c:v>38292</c:v>
                </c:pt>
                <c:pt idx="30">
                  <c:v>38322</c:v>
                </c:pt>
                <c:pt idx="31">
                  <c:v>38353</c:v>
                </c:pt>
                <c:pt idx="32">
                  <c:v>38384</c:v>
                </c:pt>
                <c:pt idx="33">
                  <c:v>38412</c:v>
                </c:pt>
                <c:pt idx="34">
                  <c:v>38443</c:v>
                </c:pt>
                <c:pt idx="35">
                  <c:v>38473</c:v>
                </c:pt>
                <c:pt idx="36">
                  <c:v>38504</c:v>
                </c:pt>
                <c:pt idx="37">
                  <c:v>38534</c:v>
                </c:pt>
                <c:pt idx="38">
                  <c:v>38565</c:v>
                </c:pt>
                <c:pt idx="39">
                  <c:v>38596</c:v>
                </c:pt>
                <c:pt idx="40">
                  <c:v>38626</c:v>
                </c:pt>
                <c:pt idx="41">
                  <c:v>38657</c:v>
                </c:pt>
                <c:pt idx="42">
                  <c:v>38687</c:v>
                </c:pt>
                <c:pt idx="43">
                  <c:v>38718</c:v>
                </c:pt>
                <c:pt idx="44">
                  <c:v>38749</c:v>
                </c:pt>
                <c:pt idx="45">
                  <c:v>38777</c:v>
                </c:pt>
                <c:pt idx="46">
                  <c:v>38808</c:v>
                </c:pt>
                <c:pt idx="47">
                  <c:v>38838</c:v>
                </c:pt>
                <c:pt idx="48">
                  <c:v>38869</c:v>
                </c:pt>
                <c:pt idx="49">
                  <c:v>38899</c:v>
                </c:pt>
                <c:pt idx="50">
                  <c:v>38930</c:v>
                </c:pt>
                <c:pt idx="51">
                  <c:v>38961</c:v>
                </c:pt>
                <c:pt idx="52">
                  <c:v>38991</c:v>
                </c:pt>
                <c:pt idx="53">
                  <c:v>39022</c:v>
                </c:pt>
                <c:pt idx="54">
                  <c:v>39052</c:v>
                </c:pt>
                <c:pt idx="55">
                  <c:v>39083</c:v>
                </c:pt>
                <c:pt idx="56">
                  <c:v>39114</c:v>
                </c:pt>
                <c:pt idx="57">
                  <c:v>39142</c:v>
                </c:pt>
                <c:pt idx="58">
                  <c:v>39173</c:v>
                </c:pt>
                <c:pt idx="59">
                  <c:v>39203</c:v>
                </c:pt>
                <c:pt idx="60">
                  <c:v>39234</c:v>
                </c:pt>
                <c:pt idx="61">
                  <c:v>39264</c:v>
                </c:pt>
                <c:pt idx="62">
                  <c:v>39295</c:v>
                </c:pt>
                <c:pt idx="63">
                  <c:v>39326</c:v>
                </c:pt>
                <c:pt idx="64">
                  <c:v>39356</c:v>
                </c:pt>
                <c:pt idx="65">
                  <c:v>39387</c:v>
                </c:pt>
                <c:pt idx="66">
                  <c:v>39417</c:v>
                </c:pt>
                <c:pt idx="67">
                  <c:v>39448</c:v>
                </c:pt>
                <c:pt idx="68">
                  <c:v>39479</c:v>
                </c:pt>
                <c:pt idx="69">
                  <c:v>39508</c:v>
                </c:pt>
                <c:pt idx="70">
                  <c:v>39539</c:v>
                </c:pt>
                <c:pt idx="71">
                  <c:v>39569</c:v>
                </c:pt>
                <c:pt idx="72">
                  <c:v>39600</c:v>
                </c:pt>
                <c:pt idx="73">
                  <c:v>39630</c:v>
                </c:pt>
                <c:pt idx="74">
                  <c:v>39661</c:v>
                </c:pt>
                <c:pt idx="75">
                  <c:v>39692</c:v>
                </c:pt>
                <c:pt idx="76">
                  <c:v>39722</c:v>
                </c:pt>
                <c:pt idx="77">
                  <c:v>39753</c:v>
                </c:pt>
                <c:pt idx="78">
                  <c:v>39783</c:v>
                </c:pt>
                <c:pt idx="79">
                  <c:v>39814</c:v>
                </c:pt>
                <c:pt idx="80">
                  <c:v>39845</c:v>
                </c:pt>
                <c:pt idx="81">
                  <c:v>39873</c:v>
                </c:pt>
                <c:pt idx="82">
                  <c:v>39904</c:v>
                </c:pt>
                <c:pt idx="83">
                  <c:v>39934</c:v>
                </c:pt>
                <c:pt idx="84">
                  <c:v>39965</c:v>
                </c:pt>
                <c:pt idx="85">
                  <c:v>39995</c:v>
                </c:pt>
                <c:pt idx="86">
                  <c:v>40026</c:v>
                </c:pt>
                <c:pt idx="87">
                  <c:v>40057</c:v>
                </c:pt>
                <c:pt idx="88">
                  <c:v>40087</c:v>
                </c:pt>
                <c:pt idx="89">
                  <c:v>40118</c:v>
                </c:pt>
                <c:pt idx="90">
                  <c:v>40148</c:v>
                </c:pt>
                <c:pt idx="91">
                  <c:v>40179</c:v>
                </c:pt>
                <c:pt idx="92">
                  <c:v>40210</c:v>
                </c:pt>
                <c:pt idx="93">
                  <c:v>40238</c:v>
                </c:pt>
                <c:pt idx="94">
                  <c:v>40269</c:v>
                </c:pt>
                <c:pt idx="95">
                  <c:v>40299</c:v>
                </c:pt>
                <c:pt idx="96">
                  <c:v>40330</c:v>
                </c:pt>
                <c:pt idx="97">
                  <c:v>40360</c:v>
                </c:pt>
                <c:pt idx="98">
                  <c:v>40391</c:v>
                </c:pt>
                <c:pt idx="99">
                  <c:v>40422</c:v>
                </c:pt>
                <c:pt idx="100">
                  <c:v>40452</c:v>
                </c:pt>
                <c:pt idx="101">
                  <c:v>40483</c:v>
                </c:pt>
                <c:pt idx="102">
                  <c:v>40513</c:v>
                </c:pt>
                <c:pt idx="103">
                  <c:v>40544</c:v>
                </c:pt>
                <c:pt idx="104">
                  <c:v>40575</c:v>
                </c:pt>
                <c:pt idx="105">
                  <c:v>40603</c:v>
                </c:pt>
                <c:pt idx="106">
                  <c:v>40634</c:v>
                </c:pt>
                <c:pt idx="107">
                  <c:v>40664</c:v>
                </c:pt>
                <c:pt idx="108">
                  <c:v>40695</c:v>
                </c:pt>
                <c:pt idx="109">
                  <c:v>40725</c:v>
                </c:pt>
                <c:pt idx="110">
                  <c:v>40756</c:v>
                </c:pt>
                <c:pt idx="111">
                  <c:v>40787</c:v>
                </c:pt>
                <c:pt idx="112">
                  <c:v>40817</c:v>
                </c:pt>
                <c:pt idx="113">
                  <c:v>40848</c:v>
                </c:pt>
                <c:pt idx="114">
                  <c:v>40878</c:v>
                </c:pt>
                <c:pt idx="115">
                  <c:v>40909</c:v>
                </c:pt>
                <c:pt idx="116">
                  <c:v>40940</c:v>
                </c:pt>
                <c:pt idx="117">
                  <c:v>40969</c:v>
                </c:pt>
                <c:pt idx="118">
                  <c:v>41000</c:v>
                </c:pt>
                <c:pt idx="119">
                  <c:v>41030</c:v>
                </c:pt>
                <c:pt idx="120">
                  <c:v>41061</c:v>
                </c:pt>
                <c:pt idx="121">
                  <c:v>41091</c:v>
                </c:pt>
                <c:pt idx="122">
                  <c:v>41122</c:v>
                </c:pt>
                <c:pt idx="123">
                  <c:v>41153</c:v>
                </c:pt>
                <c:pt idx="124">
                  <c:v>41183</c:v>
                </c:pt>
                <c:pt idx="125">
                  <c:v>41214</c:v>
                </c:pt>
                <c:pt idx="126">
                  <c:v>41244</c:v>
                </c:pt>
                <c:pt idx="127">
                  <c:v>41275</c:v>
                </c:pt>
                <c:pt idx="128">
                  <c:v>41306</c:v>
                </c:pt>
                <c:pt idx="129">
                  <c:v>41334</c:v>
                </c:pt>
                <c:pt idx="130">
                  <c:v>41365</c:v>
                </c:pt>
                <c:pt idx="131">
                  <c:v>41395</c:v>
                </c:pt>
                <c:pt idx="132">
                  <c:v>41426</c:v>
                </c:pt>
                <c:pt idx="133">
                  <c:v>41456</c:v>
                </c:pt>
                <c:pt idx="134">
                  <c:v>41487</c:v>
                </c:pt>
                <c:pt idx="135">
                  <c:v>41518</c:v>
                </c:pt>
                <c:pt idx="136">
                  <c:v>41548</c:v>
                </c:pt>
                <c:pt idx="137">
                  <c:v>41579</c:v>
                </c:pt>
                <c:pt idx="138">
                  <c:v>41609</c:v>
                </c:pt>
                <c:pt idx="139">
                  <c:v>41640</c:v>
                </c:pt>
                <c:pt idx="140">
                  <c:v>41671</c:v>
                </c:pt>
                <c:pt idx="141">
                  <c:v>41699</c:v>
                </c:pt>
                <c:pt idx="142">
                  <c:v>41730</c:v>
                </c:pt>
                <c:pt idx="143">
                  <c:v>41760</c:v>
                </c:pt>
                <c:pt idx="144">
                  <c:v>41791</c:v>
                </c:pt>
                <c:pt idx="145">
                  <c:v>41821</c:v>
                </c:pt>
                <c:pt idx="146">
                  <c:v>41852</c:v>
                </c:pt>
                <c:pt idx="147">
                  <c:v>41883</c:v>
                </c:pt>
                <c:pt idx="148">
                  <c:v>41913</c:v>
                </c:pt>
                <c:pt idx="149">
                  <c:v>41944</c:v>
                </c:pt>
                <c:pt idx="150">
                  <c:v>41974</c:v>
                </c:pt>
                <c:pt idx="151">
                  <c:v>42005</c:v>
                </c:pt>
                <c:pt idx="152">
                  <c:v>42036</c:v>
                </c:pt>
                <c:pt idx="153">
                  <c:v>42064</c:v>
                </c:pt>
                <c:pt idx="154">
                  <c:v>42095</c:v>
                </c:pt>
                <c:pt idx="155">
                  <c:v>42125</c:v>
                </c:pt>
                <c:pt idx="156">
                  <c:v>42156</c:v>
                </c:pt>
                <c:pt idx="157">
                  <c:v>42186</c:v>
                </c:pt>
                <c:pt idx="158">
                  <c:v>42217</c:v>
                </c:pt>
                <c:pt idx="159">
                  <c:v>42248</c:v>
                </c:pt>
                <c:pt idx="160">
                  <c:v>42278</c:v>
                </c:pt>
                <c:pt idx="161">
                  <c:v>42309</c:v>
                </c:pt>
                <c:pt idx="162">
                  <c:v>42339</c:v>
                </c:pt>
                <c:pt idx="163">
                  <c:v>42370</c:v>
                </c:pt>
                <c:pt idx="164">
                  <c:v>42401</c:v>
                </c:pt>
                <c:pt idx="165">
                  <c:v>42430</c:v>
                </c:pt>
                <c:pt idx="166">
                  <c:v>42461</c:v>
                </c:pt>
                <c:pt idx="167">
                  <c:v>42491</c:v>
                </c:pt>
                <c:pt idx="168">
                  <c:v>42522</c:v>
                </c:pt>
                <c:pt idx="169">
                  <c:v>42552</c:v>
                </c:pt>
                <c:pt idx="170">
                  <c:v>42583</c:v>
                </c:pt>
                <c:pt idx="171">
                  <c:v>42614</c:v>
                </c:pt>
                <c:pt idx="172">
                  <c:v>42644</c:v>
                </c:pt>
                <c:pt idx="173">
                  <c:v>42675</c:v>
                </c:pt>
                <c:pt idx="174">
                  <c:v>42705</c:v>
                </c:pt>
                <c:pt idx="175">
                  <c:v>42736</c:v>
                </c:pt>
                <c:pt idx="176">
                  <c:v>42767</c:v>
                </c:pt>
                <c:pt idx="177">
                  <c:v>42795</c:v>
                </c:pt>
                <c:pt idx="178">
                  <c:v>42826</c:v>
                </c:pt>
                <c:pt idx="179">
                  <c:v>42856</c:v>
                </c:pt>
                <c:pt idx="180">
                  <c:v>42887</c:v>
                </c:pt>
                <c:pt idx="181">
                  <c:v>42917</c:v>
                </c:pt>
                <c:pt idx="182">
                  <c:v>42948</c:v>
                </c:pt>
                <c:pt idx="183">
                  <c:v>42979</c:v>
                </c:pt>
                <c:pt idx="184">
                  <c:v>43009</c:v>
                </c:pt>
                <c:pt idx="185">
                  <c:v>43040</c:v>
                </c:pt>
                <c:pt idx="186">
                  <c:v>43070</c:v>
                </c:pt>
                <c:pt idx="187">
                  <c:v>43101</c:v>
                </c:pt>
                <c:pt idx="188">
                  <c:v>43132</c:v>
                </c:pt>
                <c:pt idx="189">
                  <c:v>43160</c:v>
                </c:pt>
                <c:pt idx="190">
                  <c:v>43191</c:v>
                </c:pt>
                <c:pt idx="191">
                  <c:v>43221</c:v>
                </c:pt>
                <c:pt idx="192">
                  <c:v>43252</c:v>
                </c:pt>
                <c:pt idx="193">
                  <c:v>43282</c:v>
                </c:pt>
                <c:pt idx="194">
                  <c:v>43313</c:v>
                </c:pt>
                <c:pt idx="195">
                  <c:v>43344</c:v>
                </c:pt>
                <c:pt idx="196">
                  <c:v>43374</c:v>
                </c:pt>
                <c:pt idx="197">
                  <c:v>43405</c:v>
                </c:pt>
                <c:pt idx="198">
                  <c:v>43435</c:v>
                </c:pt>
                <c:pt idx="199">
                  <c:v>43466</c:v>
                </c:pt>
                <c:pt idx="200">
                  <c:v>43497</c:v>
                </c:pt>
                <c:pt idx="201">
                  <c:v>43525</c:v>
                </c:pt>
                <c:pt idx="202">
                  <c:v>43556</c:v>
                </c:pt>
                <c:pt idx="203">
                  <c:v>43586</c:v>
                </c:pt>
                <c:pt idx="204">
                  <c:v>43617</c:v>
                </c:pt>
                <c:pt idx="205">
                  <c:v>43647</c:v>
                </c:pt>
                <c:pt idx="206">
                  <c:v>43678</c:v>
                </c:pt>
                <c:pt idx="207">
                  <c:v>43709</c:v>
                </c:pt>
                <c:pt idx="208">
                  <c:v>43739</c:v>
                </c:pt>
                <c:pt idx="209">
                  <c:v>43770</c:v>
                </c:pt>
                <c:pt idx="210">
                  <c:v>43800</c:v>
                </c:pt>
                <c:pt idx="211">
                  <c:v>43831</c:v>
                </c:pt>
                <c:pt idx="212">
                  <c:v>43862</c:v>
                </c:pt>
                <c:pt idx="213">
                  <c:v>43891</c:v>
                </c:pt>
                <c:pt idx="214">
                  <c:v>43922</c:v>
                </c:pt>
                <c:pt idx="215">
                  <c:v>43952</c:v>
                </c:pt>
                <c:pt idx="216">
                  <c:v>43983</c:v>
                </c:pt>
                <c:pt idx="217">
                  <c:v>44013</c:v>
                </c:pt>
                <c:pt idx="218">
                  <c:v>44044</c:v>
                </c:pt>
                <c:pt idx="219">
                  <c:v>44075</c:v>
                </c:pt>
                <c:pt idx="220">
                  <c:v>44105</c:v>
                </c:pt>
                <c:pt idx="221">
                  <c:v>44136</c:v>
                </c:pt>
                <c:pt idx="222">
                  <c:v>44166</c:v>
                </c:pt>
                <c:pt idx="223">
                  <c:v>44197</c:v>
                </c:pt>
                <c:pt idx="224">
                  <c:v>44228</c:v>
                </c:pt>
                <c:pt idx="225">
                  <c:v>44256</c:v>
                </c:pt>
                <c:pt idx="226">
                  <c:v>44287</c:v>
                </c:pt>
                <c:pt idx="227">
                  <c:v>44317</c:v>
                </c:pt>
                <c:pt idx="228">
                  <c:v>44348</c:v>
                </c:pt>
                <c:pt idx="229">
                  <c:v>44378</c:v>
                </c:pt>
                <c:pt idx="230">
                  <c:v>44409</c:v>
                </c:pt>
                <c:pt idx="231">
                  <c:v>44440</c:v>
                </c:pt>
                <c:pt idx="232">
                  <c:v>44470</c:v>
                </c:pt>
                <c:pt idx="233">
                  <c:v>44501</c:v>
                </c:pt>
                <c:pt idx="234">
                  <c:v>44531</c:v>
                </c:pt>
                <c:pt idx="235">
                  <c:v>44562</c:v>
                </c:pt>
                <c:pt idx="236">
                  <c:v>44593</c:v>
                </c:pt>
                <c:pt idx="237">
                  <c:v>44621</c:v>
                </c:pt>
                <c:pt idx="238">
                  <c:v>44652</c:v>
                </c:pt>
                <c:pt idx="239">
                  <c:v>44682</c:v>
                </c:pt>
              </c:numCache>
            </c:numRef>
          </c:cat>
          <c:val>
            <c:numRef>
              <c:f>Sheet1!$B$3:$B$242</c:f>
              <c:numCache>
                <c:formatCode>General</c:formatCode>
                <c:ptCount val="240"/>
                <c:pt idx="0">
                  <c:v>5.8</c:v>
                </c:pt>
                <c:pt idx="1">
                  <c:v>5.8</c:v>
                </c:pt>
                <c:pt idx="2">
                  <c:v>5.7</c:v>
                </c:pt>
                <c:pt idx="3">
                  <c:v>5.7</c:v>
                </c:pt>
                <c:pt idx="4">
                  <c:v>5.7</c:v>
                </c:pt>
                <c:pt idx="5">
                  <c:v>5.9</c:v>
                </c:pt>
                <c:pt idx="6">
                  <c:v>6</c:v>
                </c:pt>
                <c:pt idx="7">
                  <c:v>5.8</c:v>
                </c:pt>
                <c:pt idx="8">
                  <c:v>5.9</c:v>
                </c:pt>
                <c:pt idx="9">
                  <c:v>5.9</c:v>
                </c:pt>
                <c:pt idx="10">
                  <c:v>6</c:v>
                </c:pt>
                <c:pt idx="11">
                  <c:v>6.1</c:v>
                </c:pt>
                <c:pt idx="12">
                  <c:v>6.3</c:v>
                </c:pt>
                <c:pt idx="13">
                  <c:v>6.2</c:v>
                </c:pt>
                <c:pt idx="14">
                  <c:v>6.1</c:v>
                </c:pt>
                <c:pt idx="15">
                  <c:v>6.1</c:v>
                </c:pt>
                <c:pt idx="16">
                  <c:v>6</c:v>
                </c:pt>
                <c:pt idx="17">
                  <c:v>5.8</c:v>
                </c:pt>
                <c:pt idx="18">
                  <c:v>5.7</c:v>
                </c:pt>
                <c:pt idx="19">
                  <c:v>5.7</c:v>
                </c:pt>
                <c:pt idx="20">
                  <c:v>5.6</c:v>
                </c:pt>
                <c:pt idx="21">
                  <c:v>5.8</c:v>
                </c:pt>
                <c:pt idx="22">
                  <c:v>5.6</c:v>
                </c:pt>
                <c:pt idx="23">
                  <c:v>5.6</c:v>
                </c:pt>
                <c:pt idx="24">
                  <c:v>5.6</c:v>
                </c:pt>
                <c:pt idx="25">
                  <c:v>5.5</c:v>
                </c:pt>
                <c:pt idx="26">
                  <c:v>5.4</c:v>
                </c:pt>
                <c:pt idx="27">
                  <c:v>5.4</c:v>
                </c:pt>
                <c:pt idx="28">
                  <c:v>5.5</c:v>
                </c:pt>
                <c:pt idx="29">
                  <c:v>5.4</c:v>
                </c:pt>
                <c:pt idx="30">
                  <c:v>5.4</c:v>
                </c:pt>
                <c:pt idx="31">
                  <c:v>5.3</c:v>
                </c:pt>
                <c:pt idx="32">
                  <c:v>5.4</c:v>
                </c:pt>
                <c:pt idx="33">
                  <c:v>5.2</c:v>
                </c:pt>
                <c:pt idx="34">
                  <c:v>5.2</c:v>
                </c:pt>
                <c:pt idx="35">
                  <c:v>5.0999999999999996</c:v>
                </c:pt>
                <c:pt idx="36">
                  <c:v>5</c:v>
                </c:pt>
                <c:pt idx="37">
                  <c:v>5</c:v>
                </c:pt>
                <c:pt idx="38">
                  <c:v>4.9000000000000004</c:v>
                </c:pt>
                <c:pt idx="39">
                  <c:v>5</c:v>
                </c:pt>
                <c:pt idx="40">
                  <c:v>5</c:v>
                </c:pt>
                <c:pt idx="41">
                  <c:v>5</c:v>
                </c:pt>
                <c:pt idx="42">
                  <c:v>4.9000000000000004</c:v>
                </c:pt>
                <c:pt idx="43">
                  <c:v>4.7</c:v>
                </c:pt>
                <c:pt idx="44">
                  <c:v>4.8</c:v>
                </c:pt>
                <c:pt idx="45">
                  <c:v>4.7</c:v>
                </c:pt>
                <c:pt idx="46">
                  <c:v>4.7</c:v>
                </c:pt>
                <c:pt idx="47">
                  <c:v>4.5999999999999996</c:v>
                </c:pt>
                <c:pt idx="48">
                  <c:v>4.5999999999999996</c:v>
                </c:pt>
                <c:pt idx="49">
                  <c:v>4.7</c:v>
                </c:pt>
                <c:pt idx="50">
                  <c:v>4.7</c:v>
                </c:pt>
                <c:pt idx="51">
                  <c:v>4.5</c:v>
                </c:pt>
                <c:pt idx="52">
                  <c:v>4.4000000000000004</c:v>
                </c:pt>
                <c:pt idx="53">
                  <c:v>4.5</c:v>
                </c:pt>
                <c:pt idx="54">
                  <c:v>4.4000000000000004</c:v>
                </c:pt>
                <c:pt idx="55">
                  <c:v>4.5999999999999996</c:v>
                </c:pt>
                <c:pt idx="56">
                  <c:v>4.5</c:v>
                </c:pt>
                <c:pt idx="57">
                  <c:v>4.4000000000000004</c:v>
                </c:pt>
                <c:pt idx="58">
                  <c:v>4.5</c:v>
                </c:pt>
                <c:pt idx="59">
                  <c:v>4.4000000000000004</c:v>
                </c:pt>
                <c:pt idx="60">
                  <c:v>4.5999999999999996</c:v>
                </c:pt>
                <c:pt idx="61">
                  <c:v>4.7</c:v>
                </c:pt>
                <c:pt idx="62">
                  <c:v>4.5999999999999996</c:v>
                </c:pt>
                <c:pt idx="63">
                  <c:v>4.7</c:v>
                </c:pt>
                <c:pt idx="64">
                  <c:v>4.7</c:v>
                </c:pt>
                <c:pt idx="65">
                  <c:v>4.7</c:v>
                </c:pt>
                <c:pt idx="66">
                  <c:v>5</c:v>
                </c:pt>
                <c:pt idx="67">
                  <c:v>5</c:v>
                </c:pt>
                <c:pt idx="68">
                  <c:v>4.9000000000000004</c:v>
                </c:pt>
                <c:pt idx="69">
                  <c:v>5.0999999999999996</c:v>
                </c:pt>
                <c:pt idx="70">
                  <c:v>5</c:v>
                </c:pt>
                <c:pt idx="71">
                  <c:v>5.4</c:v>
                </c:pt>
                <c:pt idx="72">
                  <c:v>5.6</c:v>
                </c:pt>
                <c:pt idx="73">
                  <c:v>5.8</c:v>
                </c:pt>
                <c:pt idx="74">
                  <c:v>6.1</c:v>
                </c:pt>
                <c:pt idx="75">
                  <c:v>6.1</c:v>
                </c:pt>
                <c:pt idx="76">
                  <c:v>6.5</c:v>
                </c:pt>
                <c:pt idx="77">
                  <c:v>6.8</c:v>
                </c:pt>
                <c:pt idx="78">
                  <c:v>7.3</c:v>
                </c:pt>
                <c:pt idx="79">
                  <c:v>7.8</c:v>
                </c:pt>
                <c:pt idx="80">
                  <c:v>8.3000000000000007</c:v>
                </c:pt>
                <c:pt idx="81">
                  <c:v>8.6999999999999993</c:v>
                </c:pt>
                <c:pt idx="82">
                  <c:v>9</c:v>
                </c:pt>
                <c:pt idx="83">
                  <c:v>9.4</c:v>
                </c:pt>
                <c:pt idx="84">
                  <c:v>9.5</c:v>
                </c:pt>
                <c:pt idx="85">
                  <c:v>9.5</c:v>
                </c:pt>
                <c:pt idx="86">
                  <c:v>9.6</c:v>
                </c:pt>
                <c:pt idx="87">
                  <c:v>9.8000000000000007</c:v>
                </c:pt>
                <c:pt idx="88">
                  <c:v>10</c:v>
                </c:pt>
                <c:pt idx="89">
                  <c:v>9.9</c:v>
                </c:pt>
                <c:pt idx="90">
                  <c:v>9.9</c:v>
                </c:pt>
                <c:pt idx="91">
                  <c:v>9.8000000000000007</c:v>
                </c:pt>
                <c:pt idx="92">
                  <c:v>9.8000000000000007</c:v>
                </c:pt>
                <c:pt idx="93">
                  <c:v>9.9</c:v>
                </c:pt>
                <c:pt idx="94">
                  <c:v>9.9</c:v>
                </c:pt>
                <c:pt idx="95">
                  <c:v>9.6</c:v>
                </c:pt>
                <c:pt idx="96">
                  <c:v>9.4</c:v>
                </c:pt>
                <c:pt idx="97">
                  <c:v>9.4</c:v>
                </c:pt>
                <c:pt idx="98">
                  <c:v>9.5</c:v>
                </c:pt>
                <c:pt idx="99">
                  <c:v>9.5</c:v>
                </c:pt>
                <c:pt idx="100">
                  <c:v>9.4</c:v>
                </c:pt>
                <c:pt idx="101">
                  <c:v>9.8000000000000007</c:v>
                </c:pt>
                <c:pt idx="102">
                  <c:v>9.3000000000000007</c:v>
                </c:pt>
                <c:pt idx="103">
                  <c:v>9.1</c:v>
                </c:pt>
                <c:pt idx="104">
                  <c:v>9</c:v>
                </c:pt>
                <c:pt idx="105">
                  <c:v>9</c:v>
                </c:pt>
                <c:pt idx="106">
                  <c:v>9.1</c:v>
                </c:pt>
                <c:pt idx="107">
                  <c:v>9</c:v>
                </c:pt>
                <c:pt idx="108">
                  <c:v>9.1</c:v>
                </c:pt>
                <c:pt idx="109">
                  <c:v>9</c:v>
                </c:pt>
                <c:pt idx="110">
                  <c:v>9</c:v>
                </c:pt>
                <c:pt idx="111">
                  <c:v>9</c:v>
                </c:pt>
                <c:pt idx="112">
                  <c:v>8.8000000000000007</c:v>
                </c:pt>
                <c:pt idx="113">
                  <c:v>8.6</c:v>
                </c:pt>
                <c:pt idx="114">
                  <c:v>8.5</c:v>
                </c:pt>
                <c:pt idx="115">
                  <c:v>8.3000000000000007</c:v>
                </c:pt>
                <c:pt idx="116">
                  <c:v>8.3000000000000007</c:v>
                </c:pt>
                <c:pt idx="117">
                  <c:v>8.1999999999999993</c:v>
                </c:pt>
                <c:pt idx="118">
                  <c:v>8.1999999999999993</c:v>
                </c:pt>
                <c:pt idx="119">
                  <c:v>8.1999999999999993</c:v>
                </c:pt>
                <c:pt idx="120">
                  <c:v>8.1999999999999993</c:v>
                </c:pt>
                <c:pt idx="121">
                  <c:v>8.1999999999999993</c:v>
                </c:pt>
                <c:pt idx="122">
                  <c:v>8.1</c:v>
                </c:pt>
                <c:pt idx="123">
                  <c:v>7.8</c:v>
                </c:pt>
                <c:pt idx="124">
                  <c:v>7.8</c:v>
                </c:pt>
                <c:pt idx="125">
                  <c:v>7.7</c:v>
                </c:pt>
                <c:pt idx="126">
                  <c:v>7.9</c:v>
                </c:pt>
                <c:pt idx="127">
                  <c:v>8</c:v>
                </c:pt>
                <c:pt idx="128">
                  <c:v>7.7</c:v>
                </c:pt>
                <c:pt idx="129">
                  <c:v>7.5</c:v>
                </c:pt>
                <c:pt idx="130">
                  <c:v>7.6</c:v>
                </c:pt>
                <c:pt idx="131">
                  <c:v>7.5</c:v>
                </c:pt>
                <c:pt idx="132">
                  <c:v>7.5</c:v>
                </c:pt>
                <c:pt idx="133">
                  <c:v>7.3</c:v>
                </c:pt>
                <c:pt idx="134">
                  <c:v>7.2</c:v>
                </c:pt>
                <c:pt idx="135">
                  <c:v>7.2</c:v>
                </c:pt>
                <c:pt idx="136">
                  <c:v>7.2</c:v>
                </c:pt>
                <c:pt idx="137">
                  <c:v>6.9</c:v>
                </c:pt>
                <c:pt idx="138">
                  <c:v>6.7</c:v>
                </c:pt>
                <c:pt idx="139">
                  <c:v>6.6</c:v>
                </c:pt>
                <c:pt idx="140">
                  <c:v>6.7</c:v>
                </c:pt>
                <c:pt idx="141">
                  <c:v>6.7</c:v>
                </c:pt>
                <c:pt idx="142">
                  <c:v>6.2</c:v>
                </c:pt>
                <c:pt idx="143">
                  <c:v>6.3</c:v>
                </c:pt>
                <c:pt idx="144">
                  <c:v>6.1</c:v>
                </c:pt>
                <c:pt idx="145">
                  <c:v>6.2</c:v>
                </c:pt>
                <c:pt idx="146">
                  <c:v>6.1</c:v>
                </c:pt>
                <c:pt idx="147">
                  <c:v>5.9</c:v>
                </c:pt>
                <c:pt idx="148">
                  <c:v>5.7</c:v>
                </c:pt>
                <c:pt idx="149">
                  <c:v>5.8</c:v>
                </c:pt>
                <c:pt idx="150">
                  <c:v>5.6</c:v>
                </c:pt>
                <c:pt idx="151">
                  <c:v>5.7</c:v>
                </c:pt>
                <c:pt idx="152">
                  <c:v>5.5</c:v>
                </c:pt>
                <c:pt idx="153">
                  <c:v>5.4</c:v>
                </c:pt>
                <c:pt idx="154">
                  <c:v>5.4</c:v>
                </c:pt>
                <c:pt idx="155">
                  <c:v>5.6</c:v>
                </c:pt>
                <c:pt idx="156">
                  <c:v>5.3</c:v>
                </c:pt>
                <c:pt idx="157">
                  <c:v>5.2</c:v>
                </c:pt>
                <c:pt idx="158">
                  <c:v>5.0999999999999996</c:v>
                </c:pt>
                <c:pt idx="159">
                  <c:v>5</c:v>
                </c:pt>
                <c:pt idx="160">
                  <c:v>5</c:v>
                </c:pt>
                <c:pt idx="161">
                  <c:v>5.0999999999999996</c:v>
                </c:pt>
                <c:pt idx="162">
                  <c:v>5</c:v>
                </c:pt>
                <c:pt idx="163">
                  <c:v>4.8</c:v>
                </c:pt>
                <c:pt idx="164">
                  <c:v>4.9000000000000004</c:v>
                </c:pt>
                <c:pt idx="165">
                  <c:v>5</c:v>
                </c:pt>
                <c:pt idx="166">
                  <c:v>5.0999999999999996</c:v>
                </c:pt>
                <c:pt idx="167">
                  <c:v>4.8</c:v>
                </c:pt>
                <c:pt idx="168">
                  <c:v>4.9000000000000004</c:v>
                </c:pt>
                <c:pt idx="169">
                  <c:v>4.8</c:v>
                </c:pt>
                <c:pt idx="170">
                  <c:v>4.9000000000000004</c:v>
                </c:pt>
                <c:pt idx="171">
                  <c:v>5</c:v>
                </c:pt>
                <c:pt idx="172">
                  <c:v>4.9000000000000004</c:v>
                </c:pt>
                <c:pt idx="173">
                  <c:v>4.7</c:v>
                </c:pt>
                <c:pt idx="174">
                  <c:v>4.7</c:v>
                </c:pt>
                <c:pt idx="175">
                  <c:v>4.7</c:v>
                </c:pt>
                <c:pt idx="176">
                  <c:v>4.5999999999999996</c:v>
                </c:pt>
                <c:pt idx="177">
                  <c:v>4.4000000000000004</c:v>
                </c:pt>
                <c:pt idx="178">
                  <c:v>4.4000000000000004</c:v>
                </c:pt>
                <c:pt idx="179">
                  <c:v>4.4000000000000004</c:v>
                </c:pt>
                <c:pt idx="180">
                  <c:v>4.3</c:v>
                </c:pt>
                <c:pt idx="181">
                  <c:v>4.3</c:v>
                </c:pt>
                <c:pt idx="182">
                  <c:v>4.4000000000000004</c:v>
                </c:pt>
                <c:pt idx="183">
                  <c:v>4.3</c:v>
                </c:pt>
                <c:pt idx="184">
                  <c:v>4.2</c:v>
                </c:pt>
                <c:pt idx="185">
                  <c:v>4.2</c:v>
                </c:pt>
                <c:pt idx="186">
                  <c:v>4.0999999999999996</c:v>
                </c:pt>
                <c:pt idx="187">
                  <c:v>4</c:v>
                </c:pt>
                <c:pt idx="188">
                  <c:v>4.0999999999999996</c:v>
                </c:pt>
                <c:pt idx="189">
                  <c:v>4</c:v>
                </c:pt>
                <c:pt idx="190">
                  <c:v>4</c:v>
                </c:pt>
                <c:pt idx="191">
                  <c:v>3.8</c:v>
                </c:pt>
                <c:pt idx="192">
                  <c:v>4</c:v>
                </c:pt>
                <c:pt idx="193">
                  <c:v>3.8</c:v>
                </c:pt>
                <c:pt idx="194">
                  <c:v>3.8</c:v>
                </c:pt>
                <c:pt idx="195">
                  <c:v>3.7</c:v>
                </c:pt>
                <c:pt idx="196">
                  <c:v>3.8</c:v>
                </c:pt>
                <c:pt idx="197">
                  <c:v>3.8</c:v>
                </c:pt>
                <c:pt idx="198">
                  <c:v>3.9</c:v>
                </c:pt>
                <c:pt idx="199">
                  <c:v>4</c:v>
                </c:pt>
                <c:pt idx="200">
                  <c:v>3.8</c:v>
                </c:pt>
                <c:pt idx="201">
                  <c:v>3.8</c:v>
                </c:pt>
                <c:pt idx="202">
                  <c:v>3.6</c:v>
                </c:pt>
                <c:pt idx="203">
                  <c:v>3.6</c:v>
                </c:pt>
                <c:pt idx="204">
                  <c:v>3.6</c:v>
                </c:pt>
                <c:pt idx="205">
                  <c:v>3.7</c:v>
                </c:pt>
                <c:pt idx="206">
                  <c:v>3.7</c:v>
                </c:pt>
                <c:pt idx="207">
                  <c:v>3.5</c:v>
                </c:pt>
                <c:pt idx="208">
                  <c:v>3.6</c:v>
                </c:pt>
                <c:pt idx="209">
                  <c:v>3.6</c:v>
                </c:pt>
                <c:pt idx="210">
                  <c:v>3.6</c:v>
                </c:pt>
                <c:pt idx="211">
                  <c:v>3.5</c:v>
                </c:pt>
                <c:pt idx="212">
                  <c:v>3.5</c:v>
                </c:pt>
                <c:pt idx="213">
                  <c:v>4.4000000000000004</c:v>
                </c:pt>
                <c:pt idx="214">
                  <c:v>14.7</c:v>
                </c:pt>
                <c:pt idx="215">
                  <c:v>13.2</c:v>
                </c:pt>
                <c:pt idx="216">
                  <c:v>11</c:v>
                </c:pt>
                <c:pt idx="217">
                  <c:v>10.199999999999999</c:v>
                </c:pt>
                <c:pt idx="218">
                  <c:v>8.4</c:v>
                </c:pt>
                <c:pt idx="219">
                  <c:v>7.9</c:v>
                </c:pt>
                <c:pt idx="220">
                  <c:v>6.9</c:v>
                </c:pt>
                <c:pt idx="221">
                  <c:v>6.7</c:v>
                </c:pt>
                <c:pt idx="222">
                  <c:v>6.7</c:v>
                </c:pt>
                <c:pt idx="223">
                  <c:v>6.4</c:v>
                </c:pt>
                <c:pt idx="224">
                  <c:v>6.2</c:v>
                </c:pt>
                <c:pt idx="225">
                  <c:v>6</c:v>
                </c:pt>
                <c:pt idx="226">
                  <c:v>6</c:v>
                </c:pt>
                <c:pt idx="227">
                  <c:v>5.8</c:v>
                </c:pt>
                <c:pt idx="228">
                  <c:v>5.9</c:v>
                </c:pt>
                <c:pt idx="229">
                  <c:v>5.4</c:v>
                </c:pt>
                <c:pt idx="230">
                  <c:v>5.2</c:v>
                </c:pt>
                <c:pt idx="231">
                  <c:v>4.7</c:v>
                </c:pt>
                <c:pt idx="232">
                  <c:v>4.5999999999999996</c:v>
                </c:pt>
                <c:pt idx="233">
                  <c:v>4.2</c:v>
                </c:pt>
                <c:pt idx="234">
                  <c:v>3.9</c:v>
                </c:pt>
                <c:pt idx="235">
                  <c:v>4</c:v>
                </c:pt>
                <c:pt idx="236">
                  <c:v>3.8</c:v>
                </c:pt>
                <c:pt idx="237">
                  <c:v>3.6</c:v>
                </c:pt>
                <c:pt idx="238">
                  <c:v>3.6</c:v>
                </c:pt>
                <c:pt idx="239">
                  <c:v>3.6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A0C-4287-936C-E0D3CD272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73728576"/>
        <c:axId val="1273729408"/>
      </c:lineChart>
      <c:dateAx>
        <c:axId val="12737285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Calibri" panose="020F0502020204030204" pitchFamily="34" charset="0"/>
                  </a:rPr>
                  <a:t>Year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0.92627472933070865"/>
              <c:y val="0.9202139476443104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yyyy" sourceLinked="0"/>
        <c:majorTickMark val="in"/>
        <c:minorTickMark val="none"/>
        <c:tickLblPos val="low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3729408"/>
        <c:crosses val="autoZero"/>
        <c:auto val="0"/>
        <c:lblOffset val="100"/>
        <c:baseTimeUnit val="months"/>
      </c:dateAx>
      <c:valAx>
        <c:axId val="1273729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latin typeface="Calibri" panose="020F0502020204030204" pitchFamily="34" charset="0"/>
                  </a:rPr>
                  <a:t>US Unemployment</a:t>
                </a:r>
                <a:r>
                  <a:rPr lang="en-US" baseline="0" dirty="0">
                    <a:latin typeface="Calibri" panose="020F0502020204030204" pitchFamily="34" charset="0"/>
                  </a:rPr>
                  <a:t> rate in %</a:t>
                </a:r>
                <a:endParaRPr lang="pl-PL" dirty="0">
                  <a:latin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3.1250000000000002E-3"/>
              <c:y val="0.1824988963558979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3728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0.24303</cdr:x>
      <cdr:y>0.1036</cdr:y>
    </cdr:from>
    <cdr:to>
      <cdr:x>0.45866</cdr:x>
      <cdr:y>0.77243</cdr:y>
    </cdr:to>
    <cdr:grpSp>
      <cdr:nvGrpSpPr>
        <cdr:cNvPr id="2" name="Group 1">
          <a:extLst xmlns:a="http://schemas.openxmlformats.org/drawingml/2006/main">
            <a:ext uri="{FF2B5EF4-FFF2-40B4-BE49-F238E27FC236}">
              <a16:creationId xmlns:a16="http://schemas.microsoft.com/office/drawing/2014/main" id="{84A76149-91C3-F836-9411-16367058A19C}"/>
            </a:ext>
          </a:extLst>
        </cdr:cNvPr>
        <cdr:cNvGrpSpPr/>
      </cdr:nvGrpSpPr>
      <cdr:grpSpPr>
        <a:xfrm xmlns:a="http://schemas.openxmlformats.org/drawingml/2006/main">
          <a:off x="1702917" y="478423"/>
          <a:ext cx="1510925" cy="3088645"/>
          <a:chOff x="2664850" y="2313262"/>
          <a:chExt cx="1510953" cy="3088640"/>
        </a:xfrm>
      </cdr:grpSpPr>
      <cdr:sp macro="" textlink="">
        <cdr:nvSpPr>
          <cdr:cNvPr id="3" name="Rectangle 2">
            <a:extLst xmlns:a="http://schemas.openxmlformats.org/drawingml/2006/main">
              <a:ext uri="{FF2B5EF4-FFF2-40B4-BE49-F238E27FC236}">
                <a16:creationId xmlns:a16="http://schemas.microsoft.com/office/drawing/2014/main" id="{5C8FAB2D-B0B5-5AD7-6506-BFC0D8918E0A}"/>
              </a:ext>
            </a:extLst>
          </cdr:cNvPr>
          <cdr:cNvSpPr/>
        </cdr:nvSpPr>
        <cdr:spPr>
          <a:xfrm xmlns:a="http://schemas.openxmlformats.org/drawingml/2006/main">
            <a:off x="3741463" y="2313262"/>
            <a:ext cx="434340" cy="3088640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accent1">
              <a:alpha val="14000"/>
            </a:schemeClr>
          </a:solidFill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  <cdr:sp macro="" textlink="">
        <cdr:nvSpPr>
          <cdr:cNvPr id="4" name="TextBox 29">
            <a:extLst xmlns:a="http://schemas.openxmlformats.org/drawingml/2006/main">
              <a:ext uri="{FF2B5EF4-FFF2-40B4-BE49-F238E27FC236}">
                <a16:creationId xmlns:a16="http://schemas.microsoft.com/office/drawing/2014/main" id="{D3C1090A-6AB3-909D-B02F-24BE8F7EF23D}"/>
              </a:ext>
            </a:extLst>
          </cdr:cNvPr>
          <cdr:cNvSpPr txBox="1"/>
        </cdr:nvSpPr>
        <cdr:spPr>
          <a:xfrm xmlns:a="http://schemas.openxmlformats.org/drawingml/2006/main">
            <a:off x="2664850" y="3435942"/>
            <a:ext cx="1076612" cy="64633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non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Great</a:t>
            </a:r>
          </a:p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recession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</cdr:grpSp>
  </cdr:relSizeAnchor>
  <cdr:relSizeAnchor xmlns:cdr="http://schemas.openxmlformats.org/drawingml/2006/chartDrawing">
    <cdr:from>
      <cdr:x>0.70974</cdr:x>
      <cdr:y>0.11258</cdr:y>
    </cdr:from>
    <cdr:to>
      <cdr:x>0.91003</cdr:x>
      <cdr:y>0.78141</cdr:y>
    </cdr:to>
    <cdr:grpSp>
      <cdr:nvGrpSpPr>
        <cdr:cNvPr id="5" name="Group 4">
          <a:extLst xmlns:a="http://schemas.openxmlformats.org/drawingml/2006/main">
            <a:ext uri="{FF2B5EF4-FFF2-40B4-BE49-F238E27FC236}">
              <a16:creationId xmlns:a16="http://schemas.microsoft.com/office/drawing/2014/main" id="{17804229-74D8-35D0-EB3B-80884F80976C}"/>
            </a:ext>
          </a:extLst>
        </cdr:cNvPr>
        <cdr:cNvGrpSpPr/>
      </cdr:nvGrpSpPr>
      <cdr:grpSpPr>
        <a:xfrm xmlns:a="http://schemas.openxmlformats.org/drawingml/2006/main">
          <a:off x="4973165" y="519892"/>
          <a:ext cx="1403437" cy="3088645"/>
          <a:chOff x="5911890" y="2313262"/>
          <a:chExt cx="1403411" cy="3088640"/>
        </a:xfrm>
      </cdr:grpSpPr>
      <cdr:sp macro="" textlink="">
        <cdr:nvSpPr>
          <cdr:cNvPr id="6" name="Rectangle 5">
            <a:extLst xmlns:a="http://schemas.openxmlformats.org/drawingml/2006/main">
              <a:ext uri="{FF2B5EF4-FFF2-40B4-BE49-F238E27FC236}">
                <a16:creationId xmlns:a16="http://schemas.microsoft.com/office/drawing/2014/main" id="{2605D796-19B5-351B-A3B2-0BBF27312212}"/>
              </a:ext>
            </a:extLst>
          </cdr:cNvPr>
          <cdr:cNvSpPr/>
        </cdr:nvSpPr>
        <cdr:spPr>
          <a:xfrm xmlns:a="http://schemas.openxmlformats.org/drawingml/2006/main">
            <a:off x="6974941" y="2313262"/>
            <a:ext cx="340360" cy="3088640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accent1">
              <a:alpha val="14000"/>
            </a:schemeClr>
          </a:solidFill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  <cdr:sp macro="" textlink="">
        <cdr:nvSpPr>
          <cdr:cNvPr id="7" name="TextBox 28">
            <a:extLst xmlns:a="http://schemas.openxmlformats.org/drawingml/2006/main">
              <a:ext uri="{FF2B5EF4-FFF2-40B4-BE49-F238E27FC236}">
                <a16:creationId xmlns:a16="http://schemas.microsoft.com/office/drawing/2014/main" id="{8AA922C6-AF79-879E-320A-9396A11EE9CD}"/>
              </a:ext>
            </a:extLst>
          </cdr:cNvPr>
          <cdr:cNvSpPr txBox="1"/>
        </cdr:nvSpPr>
        <cdr:spPr>
          <a:xfrm xmlns:a="http://schemas.openxmlformats.org/drawingml/2006/main">
            <a:off x="5911890" y="3232888"/>
            <a:ext cx="1124012" cy="64633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non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Covid</a:t>
            </a:r>
          </a:p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pandemic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0.24303</cdr:x>
      <cdr:y>0.1036</cdr:y>
    </cdr:from>
    <cdr:to>
      <cdr:x>0.45866</cdr:x>
      <cdr:y>0.77243</cdr:y>
    </cdr:to>
    <cdr:grpSp>
      <cdr:nvGrpSpPr>
        <cdr:cNvPr id="2" name="Group 1">
          <a:extLst xmlns:a="http://schemas.openxmlformats.org/drawingml/2006/main">
            <a:ext uri="{FF2B5EF4-FFF2-40B4-BE49-F238E27FC236}">
              <a16:creationId xmlns:a16="http://schemas.microsoft.com/office/drawing/2014/main" id="{84A76149-91C3-F836-9411-16367058A19C}"/>
            </a:ext>
          </a:extLst>
        </cdr:cNvPr>
        <cdr:cNvGrpSpPr/>
      </cdr:nvGrpSpPr>
      <cdr:grpSpPr>
        <a:xfrm xmlns:a="http://schemas.openxmlformats.org/drawingml/2006/main">
          <a:off x="2065702" y="478423"/>
          <a:ext cx="1832759" cy="3088645"/>
          <a:chOff x="2664850" y="2313262"/>
          <a:chExt cx="1510953" cy="3088640"/>
        </a:xfrm>
      </cdr:grpSpPr>
      <cdr:sp macro="" textlink="">
        <cdr:nvSpPr>
          <cdr:cNvPr id="3" name="Rectangle 2">
            <a:extLst xmlns:a="http://schemas.openxmlformats.org/drawingml/2006/main">
              <a:ext uri="{FF2B5EF4-FFF2-40B4-BE49-F238E27FC236}">
                <a16:creationId xmlns:a16="http://schemas.microsoft.com/office/drawing/2014/main" id="{5C8FAB2D-B0B5-5AD7-6506-BFC0D8918E0A}"/>
              </a:ext>
            </a:extLst>
          </cdr:cNvPr>
          <cdr:cNvSpPr/>
        </cdr:nvSpPr>
        <cdr:spPr>
          <a:xfrm xmlns:a="http://schemas.openxmlformats.org/drawingml/2006/main">
            <a:off x="3741463" y="2313262"/>
            <a:ext cx="434340" cy="3088640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accent1">
              <a:alpha val="14000"/>
            </a:schemeClr>
          </a:solidFill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  <cdr:sp macro="" textlink="">
        <cdr:nvSpPr>
          <cdr:cNvPr id="4" name="TextBox 29">
            <a:extLst xmlns:a="http://schemas.openxmlformats.org/drawingml/2006/main">
              <a:ext uri="{FF2B5EF4-FFF2-40B4-BE49-F238E27FC236}">
                <a16:creationId xmlns:a16="http://schemas.microsoft.com/office/drawing/2014/main" id="{D3C1090A-6AB3-909D-B02F-24BE8F7EF23D}"/>
              </a:ext>
            </a:extLst>
          </cdr:cNvPr>
          <cdr:cNvSpPr txBox="1"/>
        </cdr:nvSpPr>
        <cdr:spPr>
          <a:xfrm xmlns:a="http://schemas.openxmlformats.org/drawingml/2006/main">
            <a:off x="2664850" y="3435942"/>
            <a:ext cx="1076612" cy="64633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non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Great</a:t>
            </a:r>
          </a:p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recession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</cdr:grpSp>
  </cdr:relSizeAnchor>
  <cdr:relSizeAnchor xmlns:cdr="http://schemas.openxmlformats.org/drawingml/2006/chartDrawing">
    <cdr:from>
      <cdr:x>0.70974</cdr:x>
      <cdr:y>0.11258</cdr:y>
    </cdr:from>
    <cdr:to>
      <cdr:x>0.91003</cdr:x>
      <cdr:y>0.78141</cdr:y>
    </cdr:to>
    <cdr:grpSp>
      <cdr:nvGrpSpPr>
        <cdr:cNvPr id="5" name="Group 4">
          <a:extLst xmlns:a="http://schemas.openxmlformats.org/drawingml/2006/main">
            <a:ext uri="{FF2B5EF4-FFF2-40B4-BE49-F238E27FC236}">
              <a16:creationId xmlns:a16="http://schemas.microsoft.com/office/drawing/2014/main" id="{17804229-74D8-35D0-EB3B-80884F80976C}"/>
            </a:ext>
          </a:extLst>
        </cdr:cNvPr>
        <cdr:cNvGrpSpPr/>
      </cdr:nvGrpSpPr>
      <cdr:grpSpPr>
        <a:xfrm xmlns:a="http://schemas.openxmlformats.org/drawingml/2006/main">
          <a:off x="6032572" y="519892"/>
          <a:ext cx="1702391" cy="3088645"/>
          <a:chOff x="5911890" y="2313262"/>
          <a:chExt cx="1403411" cy="3088640"/>
        </a:xfrm>
      </cdr:grpSpPr>
      <cdr:sp macro="" textlink="">
        <cdr:nvSpPr>
          <cdr:cNvPr id="6" name="Rectangle 5">
            <a:extLst xmlns:a="http://schemas.openxmlformats.org/drawingml/2006/main">
              <a:ext uri="{FF2B5EF4-FFF2-40B4-BE49-F238E27FC236}">
                <a16:creationId xmlns:a16="http://schemas.microsoft.com/office/drawing/2014/main" id="{2605D796-19B5-351B-A3B2-0BBF27312212}"/>
              </a:ext>
            </a:extLst>
          </cdr:cNvPr>
          <cdr:cNvSpPr/>
        </cdr:nvSpPr>
        <cdr:spPr>
          <a:xfrm xmlns:a="http://schemas.openxmlformats.org/drawingml/2006/main">
            <a:off x="6974941" y="2313262"/>
            <a:ext cx="340360" cy="3088640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accent1">
              <a:alpha val="14000"/>
            </a:schemeClr>
          </a:solidFill>
          <a:ln xmlns:a="http://schemas.openxmlformats.org/drawingml/2006/main">
            <a:noFill/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  <cdr:sp macro="" textlink="">
        <cdr:nvSpPr>
          <cdr:cNvPr id="7" name="TextBox 28">
            <a:extLst xmlns:a="http://schemas.openxmlformats.org/drawingml/2006/main">
              <a:ext uri="{FF2B5EF4-FFF2-40B4-BE49-F238E27FC236}">
                <a16:creationId xmlns:a16="http://schemas.microsoft.com/office/drawing/2014/main" id="{8AA922C6-AF79-879E-320A-9396A11EE9CD}"/>
              </a:ext>
            </a:extLst>
          </cdr:cNvPr>
          <cdr:cNvSpPr txBox="1"/>
        </cdr:nvSpPr>
        <cdr:spPr>
          <a:xfrm xmlns:a="http://schemas.openxmlformats.org/drawingml/2006/main">
            <a:off x="5911890" y="3232888"/>
            <a:ext cx="1124012" cy="646330"/>
          </a:xfrm>
          <a:prstGeom xmlns:a="http://schemas.openxmlformats.org/drawingml/2006/main" prst="rect">
            <a:avLst/>
          </a:prstGeom>
          <a:noFill xmlns:a="http://schemas.openxmlformats.org/drawingml/2006/main"/>
        </cdr:spPr>
        <cdr:txBody>
          <a:bodyPr xmlns:a="http://schemas.openxmlformats.org/drawingml/2006/main" wrap="non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Covid</a:t>
            </a:r>
          </a:p>
          <a:p xmlns:a="http://schemas.openxmlformats.org/drawingml/2006/main"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pandemic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9EEA2-93CA-4AAD-9A87-F06419EF28DA}" type="datetimeFigureOut">
              <a:rPr lang="en-US" smtClean="0"/>
              <a:t>11/28/22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CFC5F-8A5C-40CB-8197-08A827CE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93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328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073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S 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3220"/>
            <a:ext cx="10858500" cy="3429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F9BDA5-0058-0A3F-E89B-F70EA65D4946}"/>
              </a:ext>
            </a:extLst>
          </p:cNvPr>
          <p:cNvCxnSpPr>
            <a:cxnSpLocks/>
          </p:cNvCxnSpPr>
          <p:nvPr userDrawn="1"/>
        </p:nvCxnSpPr>
        <p:spPr>
          <a:xfrm>
            <a:off x="0" y="1108710"/>
            <a:ext cx="12192000" cy="0"/>
          </a:xfrm>
          <a:prstGeom prst="line">
            <a:avLst/>
          </a:prstGeom>
          <a:ln w="12700">
            <a:solidFill>
              <a:srgbClr val="1B44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0A143-B0CE-BBBC-FA39-3F759E4A3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10287000" cy="470217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8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5298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2705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821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65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538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7711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127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731049-D2F0-9825-F82C-AF55DACF54BD}"/>
              </a:ext>
            </a:extLst>
          </p:cNvPr>
          <p:cNvSpPr/>
          <p:nvPr userDrawn="1"/>
        </p:nvSpPr>
        <p:spPr>
          <a:xfrm>
            <a:off x="198118" y="0"/>
            <a:ext cx="8016242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E6E37E-F469-FCAB-12CC-47672FB02F0C}"/>
              </a:ext>
            </a:extLst>
          </p:cNvPr>
          <p:cNvSpPr/>
          <p:nvPr userDrawn="1"/>
        </p:nvSpPr>
        <p:spPr>
          <a:xfrm>
            <a:off x="198118" y="6134100"/>
            <a:ext cx="8016241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7395E-744C-860B-4161-5755FA8F224B}"/>
              </a:ext>
            </a:extLst>
          </p:cNvPr>
          <p:cNvSpPr/>
          <p:nvPr userDrawn="1"/>
        </p:nvSpPr>
        <p:spPr>
          <a:xfrm>
            <a:off x="8351521" y="-1"/>
            <a:ext cx="3642360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735D2-F894-6CA4-A00D-5DB7D28389B1}"/>
              </a:ext>
            </a:extLst>
          </p:cNvPr>
          <p:cNvSpPr/>
          <p:nvPr userDrawn="1"/>
        </p:nvSpPr>
        <p:spPr>
          <a:xfrm>
            <a:off x="8351521" y="6134100"/>
            <a:ext cx="3642360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0E7810-719F-8FC8-D4DA-53592E02C5DA}"/>
              </a:ext>
            </a:extLst>
          </p:cNvPr>
          <p:cNvSpPr/>
          <p:nvPr userDrawn="1"/>
        </p:nvSpPr>
        <p:spPr>
          <a:xfrm>
            <a:off x="198118" y="1879666"/>
            <a:ext cx="5715002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2C2DC-5EF9-4063-9FED-2D2007A0715A}"/>
              </a:ext>
            </a:extLst>
          </p:cNvPr>
          <p:cNvSpPr/>
          <p:nvPr userDrawn="1"/>
        </p:nvSpPr>
        <p:spPr>
          <a:xfrm>
            <a:off x="6085840" y="1879666"/>
            <a:ext cx="5908040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78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8643F14-8D04-47BB-665F-12F7FE963727}"/>
              </a:ext>
            </a:extLst>
          </p:cNvPr>
          <p:cNvSpPr/>
          <p:nvPr userDrawn="1"/>
        </p:nvSpPr>
        <p:spPr>
          <a:xfrm>
            <a:off x="2430780" y="1424940"/>
            <a:ext cx="7330440" cy="4892040"/>
          </a:xfrm>
          <a:custGeom>
            <a:avLst/>
            <a:gdLst>
              <a:gd name="connsiteX0" fmla="*/ 142505 w 7330440"/>
              <a:gd name="connsiteY0" fmla="*/ 0 h 4892040"/>
              <a:gd name="connsiteX1" fmla="*/ 6156960 w 7330440"/>
              <a:gd name="connsiteY1" fmla="*/ 0 h 4892040"/>
              <a:gd name="connsiteX2" fmla="*/ 6156960 w 7330440"/>
              <a:gd name="connsiteY2" fmla="*/ 659130 h 4892040"/>
              <a:gd name="connsiteX3" fmla="*/ 6720840 w 7330440"/>
              <a:gd name="connsiteY3" fmla="*/ 659130 h 4892040"/>
              <a:gd name="connsiteX4" fmla="*/ 6720840 w 7330440"/>
              <a:gd name="connsiteY4" fmla="*/ 2167890 h 4892040"/>
              <a:gd name="connsiteX5" fmla="*/ 7330440 w 7330440"/>
              <a:gd name="connsiteY5" fmla="*/ 2167890 h 4892040"/>
              <a:gd name="connsiteX6" fmla="*/ 7330440 w 7330440"/>
              <a:gd name="connsiteY6" fmla="*/ 4749535 h 4892040"/>
              <a:gd name="connsiteX7" fmla="*/ 7187935 w 7330440"/>
              <a:gd name="connsiteY7" fmla="*/ 4892040 h 4892040"/>
              <a:gd name="connsiteX8" fmla="*/ 1074421 w 7330440"/>
              <a:gd name="connsiteY8" fmla="*/ 4892040 h 4892040"/>
              <a:gd name="connsiteX9" fmla="*/ 1074421 w 7330440"/>
              <a:gd name="connsiteY9" fmla="*/ 2735580 h 4892040"/>
              <a:gd name="connsiteX10" fmla="*/ 510540 w 7330440"/>
              <a:gd name="connsiteY10" fmla="*/ 2735580 h 4892040"/>
              <a:gd name="connsiteX11" fmla="*/ 510540 w 7330440"/>
              <a:gd name="connsiteY11" fmla="*/ 1226820 h 4892040"/>
              <a:gd name="connsiteX12" fmla="*/ 0 w 7330440"/>
              <a:gd name="connsiteY12" fmla="*/ 1226820 h 4892040"/>
              <a:gd name="connsiteX13" fmla="*/ 0 w 7330440"/>
              <a:gd name="connsiteY13" fmla="*/ 142506 h 4892040"/>
              <a:gd name="connsiteX14" fmla="*/ 142505 w 7330440"/>
              <a:gd name="connsiteY14" fmla="*/ 0 h 489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30440" h="4892040">
                <a:moveTo>
                  <a:pt x="142505" y="0"/>
                </a:moveTo>
                <a:lnTo>
                  <a:pt x="6156960" y="0"/>
                </a:lnTo>
                <a:lnTo>
                  <a:pt x="6156960" y="659130"/>
                </a:lnTo>
                <a:lnTo>
                  <a:pt x="6720840" y="659130"/>
                </a:lnTo>
                <a:lnTo>
                  <a:pt x="6720840" y="2167890"/>
                </a:lnTo>
                <a:lnTo>
                  <a:pt x="7330440" y="2167890"/>
                </a:lnTo>
                <a:lnTo>
                  <a:pt x="7330440" y="4749535"/>
                </a:lnTo>
                <a:cubicBezTo>
                  <a:pt x="7330440" y="4828238"/>
                  <a:pt x="7266638" y="4892040"/>
                  <a:pt x="7187935" y="4892040"/>
                </a:cubicBezTo>
                <a:lnTo>
                  <a:pt x="1074421" y="4892040"/>
                </a:lnTo>
                <a:lnTo>
                  <a:pt x="1074421" y="2735580"/>
                </a:lnTo>
                <a:lnTo>
                  <a:pt x="510540" y="2735580"/>
                </a:lnTo>
                <a:lnTo>
                  <a:pt x="510540" y="1226820"/>
                </a:lnTo>
                <a:lnTo>
                  <a:pt x="0" y="1226820"/>
                </a:lnTo>
                <a:lnTo>
                  <a:pt x="0" y="142506"/>
                </a:lnTo>
                <a:cubicBezTo>
                  <a:pt x="0" y="63802"/>
                  <a:pt x="63802" y="0"/>
                  <a:pt x="142505" y="0"/>
                </a:cubicBezTo>
                <a:close/>
              </a:path>
            </a:pathLst>
          </a:cu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AD6A7B-3694-52B5-1A80-8F0DAD1936F6}"/>
              </a:ext>
            </a:extLst>
          </p:cNvPr>
          <p:cNvSpPr/>
          <p:nvPr userDrawn="1"/>
        </p:nvSpPr>
        <p:spPr>
          <a:xfrm>
            <a:off x="486137" y="4063055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AE427D-A34E-5DB3-141A-80D84ED7CC89}"/>
              </a:ext>
            </a:extLst>
          </p:cNvPr>
          <p:cNvSpPr/>
          <p:nvPr userDrawn="1"/>
        </p:nvSpPr>
        <p:spPr>
          <a:xfrm>
            <a:off x="6849877" y="4051310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765C3B-1C4E-00AB-AAC0-035C8055604C}"/>
              </a:ext>
            </a:extLst>
          </p:cNvPr>
          <p:cNvSpPr/>
          <p:nvPr userDrawn="1"/>
        </p:nvSpPr>
        <p:spPr>
          <a:xfrm>
            <a:off x="6849878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564385-5961-9C9E-147B-2B4B0282D558}"/>
              </a:ext>
            </a:extLst>
          </p:cNvPr>
          <p:cNvSpPr/>
          <p:nvPr userDrawn="1"/>
        </p:nvSpPr>
        <p:spPr>
          <a:xfrm>
            <a:off x="486137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68047E-0700-6E06-B9C7-8AD911F17A89}"/>
              </a:ext>
            </a:extLst>
          </p:cNvPr>
          <p:cNvSpPr/>
          <p:nvPr userDrawn="1"/>
        </p:nvSpPr>
        <p:spPr>
          <a:xfrm>
            <a:off x="723900" y="2743200"/>
            <a:ext cx="3398520" cy="1371600"/>
          </a:xfrm>
          <a:prstGeom prst="roundRect">
            <a:avLst/>
          </a:prstGeom>
          <a:solidFill>
            <a:srgbClr val="A8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640A5F-8045-D315-5986-EDA9F77C51BE}"/>
              </a:ext>
            </a:extLst>
          </p:cNvPr>
          <p:cNvGrpSpPr/>
          <p:nvPr userDrawn="1"/>
        </p:nvGrpSpPr>
        <p:grpSpPr>
          <a:xfrm>
            <a:off x="8069580" y="2057400"/>
            <a:ext cx="3398520" cy="2743200"/>
            <a:chOff x="8069580" y="2057400"/>
            <a:chExt cx="3398520" cy="27432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564A890-01A4-2931-D7DA-F8941352BE3F}"/>
                </a:ext>
              </a:extLst>
            </p:cNvPr>
            <p:cNvSpPr/>
            <p:nvPr/>
          </p:nvSpPr>
          <p:spPr>
            <a:xfrm>
              <a:off x="8069580" y="20574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D26CB0-3ADD-ABDF-D698-2F36F050F53D}"/>
                </a:ext>
              </a:extLst>
            </p:cNvPr>
            <p:cNvSpPr/>
            <p:nvPr/>
          </p:nvSpPr>
          <p:spPr>
            <a:xfrm>
              <a:off x="8069580" y="34290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828668-1AE2-7D08-0400-212F521B78CC}"/>
              </a:ext>
            </a:extLst>
          </p:cNvPr>
          <p:cNvGrpSpPr/>
          <p:nvPr userDrawn="1"/>
        </p:nvGrpSpPr>
        <p:grpSpPr>
          <a:xfrm>
            <a:off x="4396740" y="1380173"/>
            <a:ext cx="3398520" cy="4097655"/>
            <a:chOff x="4396740" y="1569720"/>
            <a:chExt cx="3398520" cy="409765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A0F9CC3-2FEB-41D6-47F3-343AA0CF8FD7}"/>
                </a:ext>
              </a:extLst>
            </p:cNvPr>
            <p:cNvSpPr/>
            <p:nvPr/>
          </p:nvSpPr>
          <p:spPr>
            <a:xfrm>
              <a:off x="4396740" y="156972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8F504E3-FA4F-B951-E47A-C3C5D0E98484}"/>
                </a:ext>
              </a:extLst>
            </p:cNvPr>
            <p:cNvSpPr/>
            <p:nvPr/>
          </p:nvSpPr>
          <p:spPr>
            <a:xfrm>
              <a:off x="4396740" y="292989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94190CC-9100-5AAB-7293-1B115312839E}"/>
                </a:ext>
              </a:extLst>
            </p:cNvPr>
            <p:cNvSpPr/>
            <p:nvPr/>
          </p:nvSpPr>
          <p:spPr>
            <a:xfrm>
              <a:off x="4396740" y="4295775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A42E1761-8E94-E2D1-A29E-C809DD0E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170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5979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28.11.2022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497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77F26057-4B71-4CC8-8CC8-69221587FF56}" type="datetimeFigureOut">
              <a:rPr lang="pl-PL" smtClean="0"/>
              <a:pPr/>
              <a:t>28.11.2022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16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E4049F1-FA6E-F5C3-6BCD-52B96F1518CB}"/>
              </a:ext>
            </a:extLst>
          </p:cNvPr>
          <p:cNvSpPr txBox="1"/>
          <p:nvPr/>
        </p:nvSpPr>
        <p:spPr>
          <a:xfrm>
            <a:off x="177723" y="6362700"/>
            <a:ext cx="65883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Source: </a:t>
            </a:r>
            <a:r>
              <a:rPr kumimoji="0" lang="pl-P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https://www.bls.gov/charts/employment-situation/civilian-unemployment-rate.htm#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112F4E-6B8B-CBA1-BA62-2A7BC2A2944F}"/>
              </a:ext>
            </a:extLst>
          </p:cNvPr>
          <p:cNvSpPr txBox="1"/>
          <p:nvPr/>
        </p:nvSpPr>
        <p:spPr>
          <a:xfrm>
            <a:off x="0" y="-384664"/>
            <a:ext cx="65883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Exercise: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What happened in April 2020?</a:t>
            </a:r>
            <a:endParaRPr kumimoji="0" lang="pl-P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83D8AB6-3CAF-E692-D68D-C1921FF08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251460"/>
            <a:ext cx="10744200" cy="1005840"/>
          </a:xfrm>
        </p:spPr>
        <p:txBody>
          <a:bodyPr>
            <a:normAutofit/>
          </a:bodyPr>
          <a:lstStyle/>
          <a:p>
            <a:endParaRPr lang="pl-PL" sz="2400" dirty="0">
              <a:latin typeface="Calibri" panose="020F0502020204030204" pitchFamily="34" charset="0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363C36-283B-5DC3-D009-FB08F60B1F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6169017"/>
              </p:ext>
            </p:extLst>
          </p:nvPr>
        </p:nvGraphicFramePr>
        <p:xfrm>
          <a:off x="2592488" y="1744718"/>
          <a:ext cx="7007024" cy="461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0740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AE4049F1-FA6E-F5C3-6BCD-52B96F1518CB}"/>
              </a:ext>
            </a:extLst>
          </p:cNvPr>
          <p:cNvSpPr txBox="1"/>
          <p:nvPr/>
        </p:nvSpPr>
        <p:spPr>
          <a:xfrm>
            <a:off x="166000" y="6436271"/>
            <a:ext cx="65883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Source: </a:t>
            </a:r>
            <a:r>
              <a:rPr kumimoji="0" lang="pl-PL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https://www.bls.gov/charts/employment-situation/civilian-unemployment-rate.htm#</a:t>
            </a: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C76247A-1D9D-B7F5-3EF3-971D9DE2DC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1381197"/>
              </p:ext>
            </p:extLst>
          </p:nvPr>
        </p:nvGraphicFramePr>
        <p:xfrm>
          <a:off x="1775042" y="1949094"/>
          <a:ext cx="8499676" cy="461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2">
            <a:extLst>
              <a:ext uri="{FF2B5EF4-FFF2-40B4-BE49-F238E27FC236}">
                <a16:creationId xmlns:a16="http://schemas.microsoft.com/office/drawing/2014/main" id="{1D4CCC3A-FE60-9F05-622F-32B116611715}"/>
              </a:ext>
            </a:extLst>
          </p:cNvPr>
          <p:cNvSpPr txBox="1">
            <a:spLocks/>
          </p:cNvSpPr>
          <p:nvPr/>
        </p:nvSpPr>
        <p:spPr>
          <a:xfrm>
            <a:off x="652780" y="180439"/>
            <a:ext cx="10744200" cy="10058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Covid-19 influenced the US unemployment rate more than anything before. April 2020 at almost 15% all time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hig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h</a:t>
            </a:r>
          </a:p>
        </p:txBody>
      </p:sp>
      <p:sp>
        <p:nvSpPr>
          <p:cNvPr id="4" name="Title 12">
            <a:extLst>
              <a:ext uri="{FF2B5EF4-FFF2-40B4-BE49-F238E27FC236}">
                <a16:creationId xmlns:a16="http://schemas.microsoft.com/office/drawing/2014/main" id="{AA797E63-F9EB-D6A7-C670-408231EBFAB2}"/>
              </a:ext>
            </a:extLst>
          </p:cNvPr>
          <p:cNvSpPr txBox="1">
            <a:spLocks/>
          </p:cNvSpPr>
          <p:nvPr/>
        </p:nvSpPr>
        <p:spPr>
          <a:xfrm>
            <a:off x="652780" y="-958860"/>
            <a:ext cx="10744200" cy="10058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US unemployment rate at 15% in April 2020 due to Covid-19 pandemic. 20+ million jobs lost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8" name="Title 12">
            <a:extLst>
              <a:ext uri="{FF2B5EF4-FFF2-40B4-BE49-F238E27FC236}">
                <a16:creationId xmlns:a16="http://schemas.microsoft.com/office/drawing/2014/main" id="{17D011C9-C8BA-A710-E8CF-F39E1B94CF23}"/>
              </a:ext>
            </a:extLst>
          </p:cNvPr>
          <p:cNvSpPr txBox="1">
            <a:spLocks/>
          </p:cNvSpPr>
          <p:nvPr/>
        </p:nvSpPr>
        <p:spPr>
          <a:xfrm>
            <a:off x="652780" y="-2027039"/>
            <a:ext cx="10744200" cy="10058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Covid pandemic caused US unemployment rate increase from nearly 4% to 14.7%.</a:t>
            </a:r>
            <a:endParaRPr kumimoji="0" lang="pl-PL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58646590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134</Words>
  <Application>Microsoft Office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ADDITIONAL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18</cp:revision>
  <dcterms:created xsi:type="dcterms:W3CDTF">2022-09-13T07:38:39Z</dcterms:created>
  <dcterms:modified xsi:type="dcterms:W3CDTF">2022-11-28T09:31:09Z</dcterms:modified>
</cp:coreProperties>
</file>